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56" r:id="rId2"/>
  </p:sldIdLst>
  <p:sldSz cx="36576000" cy="29260800"/>
  <p:notesSz cx="9601200" cy="7315200"/>
  <p:defaultTextStyle>
    <a:defPPr>
      <a:defRPr lang="en-US"/>
    </a:defPPr>
    <a:lvl1pPr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1pPr>
    <a:lvl2pPr marL="4572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2pPr>
    <a:lvl3pPr marL="9144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3pPr>
    <a:lvl4pPr marL="13716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4pPr>
    <a:lvl5pPr marL="18288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5pPr>
    <a:lvl6pPr marL="2286000" algn="l" defTabSz="914400" rtl="0" eaLnBrk="1" latinLnBrk="0" hangingPunct="1">
      <a:defRPr sz="4000" b="1" kern="1200">
        <a:solidFill>
          <a:srgbClr val="003399"/>
        </a:solidFill>
        <a:latin typeface="Arial" panose="020B0604020202020204" pitchFamily="34" charset="0"/>
        <a:ea typeface="+mn-ea"/>
        <a:cs typeface="+mn-cs"/>
      </a:defRPr>
    </a:lvl6pPr>
    <a:lvl7pPr marL="2743200" algn="l" defTabSz="914400" rtl="0" eaLnBrk="1" latinLnBrk="0" hangingPunct="1">
      <a:defRPr sz="4000" b="1" kern="1200">
        <a:solidFill>
          <a:srgbClr val="003399"/>
        </a:solidFill>
        <a:latin typeface="Arial" panose="020B0604020202020204" pitchFamily="34" charset="0"/>
        <a:ea typeface="+mn-ea"/>
        <a:cs typeface="+mn-cs"/>
      </a:defRPr>
    </a:lvl7pPr>
    <a:lvl8pPr marL="3200400" algn="l" defTabSz="914400" rtl="0" eaLnBrk="1" latinLnBrk="0" hangingPunct="1">
      <a:defRPr sz="4000" b="1" kern="1200">
        <a:solidFill>
          <a:srgbClr val="003399"/>
        </a:solidFill>
        <a:latin typeface="Arial" panose="020B0604020202020204" pitchFamily="34" charset="0"/>
        <a:ea typeface="+mn-ea"/>
        <a:cs typeface="+mn-cs"/>
      </a:defRPr>
    </a:lvl8pPr>
    <a:lvl9pPr marL="3657600" algn="l" defTabSz="914400" rtl="0" eaLnBrk="1" latinLnBrk="0" hangingPunct="1">
      <a:defRPr sz="4000" b="1" kern="1200">
        <a:solidFill>
          <a:srgbClr val="003399"/>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9216">
          <p15:clr>
            <a:srgbClr val="A4A3A4"/>
          </p15:clr>
        </p15:guide>
        <p15:guide id="2" pos="115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341F"/>
    <a:srgbClr val="FF7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532" autoAdjust="0"/>
    <p:restoredTop sz="87521" autoAdjust="0"/>
  </p:normalViewPr>
  <p:slideViewPr>
    <p:cSldViewPr>
      <p:cViewPr>
        <p:scale>
          <a:sx n="30" d="100"/>
          <a:sy n="30" d="100"/>
        </p:scale>
        <p:origin x="2408" y="312"/>
      </p:cViewPr>
      <p:guideLst>
        <p:guide orient="horz" pos="9216"/>
        <p:guide pos="115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2A5812AB-A862-7F46-9557-7E5CDF84B672}"/>
              </a:ext>
            </a:extLst>
          </p:cNvPr>
          <p:cNvSpPr>
            <a:spLocks noGrp="1" noChangeArrowheads="1"/>
          </p:cNvSpPr>
          <p:nvPr>
            <p:ph type="hdr" sz="quarter"/>
          </p:nvPr>
        </p:nvSpPr>
        <p:spPr bwMode="auto">
          <a:xfrm>
            <a:off x="0" y="0"/>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4099" name="Rectangle 3">
            <a:extLst>
              <a:ext uri="{FF2B5EF4-FFF2-40B4-BE49-F238E27FC236}">
                <a16:creationId xmlns:a16="http://schemas.microsoft.com/office/drawing/2014/main" id="{ADCB5BD1-F435-0D43-BA10-7564CC863945}"/>
              </a:ext>
            </a:extLst>
          </p:cNvPr>
          <p:cNvSpPr>
            <a:spLocks noGrp="1" noChangeArrowheads="1"/>
          </p:cNvSpPr>
          <p:nvPr>
            <p:ph type="dt" sz="quarter" idx="1"/>
          </p:nvPr>
        </p:nvSpPr>
        <p:spPr bwMode="auto">
          <a:xfrm>
            <a:off x="5437188" y="0"/>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algn="r" defTabSz="963613">
              <a:defRPr sz="1400" b="0">
                <a:solidFill>
                  <a:schemeClr val="tx1"/>
                </a:solidFill>
                <a:latin typeface="Times New Roman" pitchFamily="18" charset="0"/>
              </a:defRPr>
            </a:lvl1pPr>
          </a:lstStyle>
          <a:p>
            <a:pPr>
              <a:defRPr/>
            </a:pPr>
            <a:endParaRPr lang="en-US" dirty="0"/>
          </a:p>
        </p:txBody>
      </p:sp>
      <p:sp>
        <p:nvSpPr>
          <p:cNvPr id="4100" name="Rectangle 4">
            <a:extLst>
              <a:ext uri="{FF2B5EF4-FFF2-40B4-BE49-F238E27FC236}">
                <a16:creationId xmlns:a16="http://schemas.microsoft.com/office/drawing/2014/main" id="{87AC2A33-2147-1E44-B6CB-EDEA5CE37107}"/>
              </a:ext>
            </a:extLst>
          </p:cNvPr>
          <p:cNvSpPr>
            <a:spLocks noGrp="1" noChangeArrowheads="1"/>
          </p:cNvSpPr>
          <p:nvPr>
            <p:ph type="ftr" sz="quarter" idx="2"/>
          </p:nvPr>
        </p:nvSpPr>
        <p:spPr bwMode="auto">
          <a:xfrm>
            <a:off x="0" y="6948488"/>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4101" name="Rectangle 5">
            <a:extLst>
              <a:ext uri="{FF2B5EF4-FFF2-40B4-BE49-F238E27FC236}">
                <a16:creationId xmlns:a16="http://schemas.microsoft.com/office/drawing/2014/main" id="{6CD10830-49A8-C84D-986B-1FDDDD47B22C}"/>
              </a:ext>
            </a:extLst>
          </p:cNvPr>
          <p:cNvSpPr>
            <a:spLocks noGrp="1" noChangeArrowheads="1"/>
          </p:cNvSpPr>
          <p:nvPr>
            <p:ph type="sldNum" sz="quarter" idx="3"/>
          </p:nvPr>
        </p:nvSpPr>
        <p:spPr bwMode="auto">
          <a:xfrm>
            <a:off x="5437188" y="6948488"/>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algn="r" defTabSz="963613">
              <a:defRPr sz="1400" b="0" smtClean="0">
                <a:solidFill>
                  <a:schemeClr val="tx1"/>
                </a:solidFill>
                <a:latin typeface="Times New Roman" panose="02020603050405020304" pitchFamily="18" charset="0"/>
              </a:defRPr>
            </a:lvl1pPr>
          </a:lstStyle>
          <a:p>
            <a:pPr>
              <a:defRPr/>
            </a:pPr>
            <a:fld id="{106DEE83-A92D-1C4B-B01E-FE35140387D1}"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tiff>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616C4A0-AAE3-E044-A773-AB63ACB39AE6}"/>
              </a:ext>
            </a:extLst>
          </p:cNvPr>
          <p:cNvSpPr>
            <a:spLocks noGrp="1" noChangeArrowheads="1"/>
          </p:cNvSpPr>
          <p:nvPr>
            <p:ph type="hdr" sz="quarter"/>
          </p:nvPr>
        </p:nvSpPr>
        <p:spPr bwMode="auto">
          <a:xfrm>
            <a:off x="0" y="0"/>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3075" name="Rectangle 3">
            <a:extLst>
              <a:ext uri="{FF2B5EF4-FFF2-40B4-BE49-F238E27FC236}">
                <a16:creationId xmlns:a16="http://schemas.microsoft.com/office/drawing/2014/main" id="{5556301C-3431-C442-B1F3-45E620886E0D}"/>
              </a:ext>
            </a:extLst>
          </p:cNvPr>
          <p:cNvSpPr>
            <a:spLocks noGrp="1" noChangeArrowheads="1"/>
          </p:cNvSpPr>
          <p:nvPr>
            <p:ph type="dt" idx="1"/>
          </p:nvPr>
        </p:nvSpPr>
        <p:spPr bwMode="auto">
          <a:xfrm>
            <a:off x="5437188" y="0"/>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algn="r" defTabSz="963613">
              <a:defRPr sz="1400" b="0">
                <a:solidFill>
                  <a:schemeClr val="tx1"/>
                </a:solidFill>
                <a:latin typeface="Times New Roman" pitchFamily="18" charset="0"/>
              </a:defRPr>
            </a:lvl1pPr>
          </a:lstStyle>
          <a:p>
            <a:pPr>
              <a:defRPr/>
            </a:pPr>
            <a:endParaRPr lang="en-US" dirty="0"/>
          </a:p>
        </p:txBody>
      </p:sp>
      <p:sp>
        <p:nvSpPr>
          <p:cNvPr id="13316" name="Rectangle 4">
            <a:extLst>
              <a:ext uri="{FF2B5EF4-FFF2-40B4-BE49-F238E27FC236}">
                <a16:creationId xmlns:a16="http://schemas.microsoft.com/office/drawing/2014/main" id="{6E08C300-4032-1448-BFEE-C33AE23CF02E}"/>
              </a:ext>
            </a:extLst>
          </p:cNvPr>
          <p:cNvSpPr>
            <a:spLocks noGrp="1" noRot="1" noChangeAspect="1" noChangeArrowheads="1" noTextEdit="1"/>
          </p:cNvSpPr>
          <p:nvPr>
            <p:ph type="sldImg" idx="2"/>
          </p:nvPr>
        </p:nvSpPr>
        <p:spPr bwMode="auto">
          <a:xfrm>
            <a:off x="3086100" y="549275"/>
            <a:ext cx="3429000" cy="27432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a:extLst>
              <a:ext uri="{FF2B5EF4-FFF2-40B4-BE49-F238E27FC236}">
                <a16:creationId xmlns:a16="http://schemas.microsoft.com/office/drawing/2014/main" id="{271FB369-1A47-7B46-BF12-1B799D8773D5}"/>
              </a:ext>
            </a:extLst>
          </p:cNvPr>
          <p:cNvSpPr>
            <a:spLocks noGrp="1" noChangeArrowheads="1"/>
          </p:cNvSpPr>
          <p:nvPr>
            <p:ph type="body" sz="quarter" idx="3"/>
          </p:nvPr>
        </p:nvSpPr>
        <p:spPr bwMode="auto">
          <a:xfrm>
            <a:off x="960438" y="3475038"/>
            <a:ext cx="7681912" cy="329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a:extLst>
              <a:ext uri="{FF2B5EF4-FFF2-40B4-BE49-F238E27FC236}">
                <a16:creationId xmlns:a16="http://schemas.microsoft.com/office/drawing/2014/main" id="{0DA8A15D-599E-2F45-9D95-E393882D5981}"/>
              </a:ext>
            </a:extLst>
          </p:cNvPr>
          <p:cNvSpPr>
            <a:spLocks noGrp="1" noChangeArrowheads="1"/>
          </p:cNvSpPr>
          <p:nvPr>
            <p:ph type="ftr" sz="quarter" idx="4"/>
          </p:nvPr>
        </p:nvSpPr>
        <p:spPr bwMode="auto">
          <a:xfrm>
            <a:off x="0" y="6948488"/>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3079" name="Rectangle 7">
            <a:extLst>
              <a:ext uri="{FF2B5EF4-FFF2-40B4-BE49-F238E27FC236}">
                <a16:creationId xmlns:a16="http://schemas.microsoft.com/office/drawing/2014/main" id="{656DF901-A7B1-894F-8610-3E9A90255069}"/>
              </a:ext>
            </a:extLst>
          </p:cNvPr>
          <p:cNvSpPr>
            <a:spLocks noGrp="1" noChangeArrowheads="1"/>
          </p:cNvSpPr>
          <p:nvPr>
            <p:ph type="sldNum" sz="quarter" idx="5"/>
          </p:nvPr>
        </p:nvSpPr>
        <p:spPr bwMode="auto">
          <a:xfrm>
            <a:off x="5437188" y="6948488"/>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algn="r" defTabSz="963613">
              <a:defRPr sz="1400" b="0" smtClean="0">
                <a:solidFill>
                  <a:schemeClr val="tx1"/>
                </a:solidFill>
                <a:latin typeface="Times New Roman" panose="02020603050405020304" pitchFamily="18" charset="0"/>
              </a:defRPr>
            </a:lvl1pPr>
          </a:lstStyle>
          <a:p>
            <a:pPr>
              <a:defRPr/>
            </a:pPr>
            <a:fld id="{10CED6B8-9642-5B42-A678-8F2B0BD6A8B2}"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90025"/>
            <a:ext cx="31089600" cy="6272213"/>
          </a:xfrm>
        </p:spPr>
        <p:txBody>
          <a:bodyPr/>
          <a:lstStyle/>
          <a:p>
            <a:r>
              <a:rPr lang="en-US"/>
              <a:t>Click to edit Master title style</a:t>
            </a:r>
          </a:p>
        </p:txBody>
      </p:sp>
      <p:sp>
        <p:nvSpPr>
          <p:cNvPr id="3" name="Subtitle 2"/>
          <p:cNvSpPr>
            <a:spLocks noGrp="1"/>
          </p:cNvSpPr>
          <p:nvPr>
            <p:ph type="subTitle" idx="1"/>
          </p:nvPr>
        </p:nvSpPr>
        <p:spPr>
          <a:xfrm>
            <a:off x="5486400" y="16581438"/>
            <a:ext cx="25603200" cy="747712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FCF0B384-97AD-5D40-905E-EFBE6D5EAA1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00BD354-6CFE-2C4D-8731-80A533A57D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900440B8-0705-7C4C-B09D-857E076693C1}"/>
              </a:ext>
            </a:extLst>
          </p:cNvPr>
          <p:cNvSpPr>
            <a:spLocks noGrp="1" noChangeArrowheads="1"/>
          </p:cNvSpPr>
          <p:nvPr>
            <p:ph type="sldNum" sz="quarter" idx="12"/>
          </p:nvPr>
        </p:nvSpPr>
        <p:spPr>
          <a:ln/>
        </p:spPr>
        <p:txBody>
          <a:bodyPr/>
          <a:lstStyle>
            <a:lvl1pPr>
              <a:defRPr/>
            </a:lvl1pPr>
          </a:lstStyle>
          <a:p>
            <a:pPr>
              <a:defRPr/>
            </a:pPr>
            <a:fld id="{AFCCDAC1-0C8E-8A49-90ED-B4AAC1A6C7D5}" type="slidenum">
              <a:rPr lang="en-US" altLang="en-US"/>
              <a:pPr>
                <a:defRPr/>
              </a:pPr>
              <a:t>‹#›</a:t>
            </a:fld>
            <a:endParaRPr lang="en-US" altLang="en-US" dirty="0"/>
          </a:p>
        </p:txBody>
      </p:sp>
    </p:spTree>
    <p:extLst>
      <p:ext uri="{BB962C8B-B14F-4D97-AF65-F5344CB8AC3E}">
        <p14:creationId xmlns:p14="http://schemas.microsoft.com/office/powerpoint/2010/main" val="922130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1D856F3-F4A8-0641-A9D7-C4F67851336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0A0680D6-AB65-864E-AE31-CB2999D3415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CA004D33-2D3E-2D44-870B-F139CD10ABC6}"/>
              </a:ext>
            </a:extLst>
          </p:cNvPr>
          <p:cNvSpPr>
            <a:spLocks noGrp="1" noChangeArrowheads="1"/>
          </p:cNvSpPr>
          <p:nvPr>
            <p:ph type="sldNum" sz="quarter" idx="12"/>
          </p:nvPr>
        </p:nvSpPr>
        <p:spPr>
          <a:ln/>
        </p:spPr>
        <p:txBody>
          <a:bodyPr/>
          <a:lstStyle>
            <a:lvl1pPr>
              <a:defRPr/>
            </a:lvl1pPr>
          </a:lstStyle>
          <a:p>
            <a:pPr>
              <a:defRPr/>
            </a:pPr>
            <a:fld id="{BC383122-668B-A74A-928C-8B3BE5CAF9B8}" type="slidenum">
              <a:rPr lang="en-US" altLang="en-US"/>
              <a:pPr>
                <a:defRPr/>
              </a:pPr>
              <a:t>‹#›</a:t>
            </a:fld>
            <a:endParaRPr lang="en-US" altLang="en-US" dirty="0"/>
          </a:p>
        </p:txBody>
      </p:sp>
    </p:spTree>
    <p:extLst>
      <p:ext uri="{BB962C8B-B14F-4D97-AF65-F5344CB8AC3E}">
        <p14:creationId xmlns:p14="http://schemas.microsoft.com/office/powerpoint/2010/main" val="1787659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058813" y="2601913"/>
            <a:ext cx="7767637" cy="234076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751138" y="2601913"/>
            <a:ext cx="23155275" cy="23407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A96E7FE-27D5-E840-AEE1-5EB5CA4D175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D3F4C26-9B01-6D4C-A099-082D42E01D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01268081-3DD5-8043-8B77-008C1A3B9169}"/>
              </a:ext>
            </a:extLst>
          </p:cNvPr>
          <p:cNvSpPr>
            <a:spLocks noGrp="1" noChangeArrowheads="1"/>
          </p:cNvSpPr>
          <p:nvPr>
            <p:ph type="sldNum" sz="quarter" idx="12"/>
          </p:nvPr>
        </p:nvSpPr>
        <p:spPr>
          <a:ln/>
        </p:spPr>
        <p:txBody>
          <a:bodyPr/>
          <a:lstStyle>
            <a:lvl1pPr>
              <a:defRPr/>
            </a:lvl1pPr>
          </a:lstStyle>
          <a:p>
            <a:pPr>
              <a:defRPr/>
            </a:pPr>
            <a:fld id="{3F9E814C-D1AC-B74F-8CE5-154F9FC2F5CB}" type="slidenum">
              <a:rPr lang="en-US" altLang="en-US"/>
              <a:pPr>
                <a:defRPr/>
              </a:pPr>
              <a:t>‹#›</a:t>
            </a:fld>
            <a:endParaRPr lang="en-US" altLang="en-US" dirty="0"/>
          </a:p>
        </p:txBody>
      </p:sp>
    </p:spTree>
    <p:extLst>
      <p:ext uri="{BB962C8B-B14F-4D97-AF65-F5344CB8AC3E}">
        <p14:creationId xmlns:p14="http://schemas.microsoft.com/office/powerpoint/2010/main" val="2776306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283A1C7-C8C5-7840-BED4-7A513A45D14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DBB0A89B-EFD9-B44F-9620-B5FA82D230A9}"/>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B594D27C-219E-D148-B589-8E82FFE82D6F}"/>
              </a:ext>
            </a:extLst>
          </p:cNvPr>
          <p:cNvSpPr>
            <a:spLocks noGrp="1" noChangeArrowheads="1"/>
          </p:cNvSpPr>
          <p:nvPr>
            <p:ph type="sldNum" sz="quarter" idx="12"/>
          </p:nvPr>
        </p:nvSpPr>
        <p:spPr>
          <a:ln/>
        </p:spPr>
        <p:txBody>
          <a:bodyPr/>
          <a:lstStyle>
            <a:lvl1pPr>
              <a:defRPr/>
            </a:lvl1pPr>
          </a:lstStyle>
          <a:p>
            <a:pPr>
              <a:defRPr/>
            </a:pPr>
            <a:fld id="{87FEA23C-0D92-2A4B-955E-109E2BD95006}" type="slidenum">
              <a:rPr lang="en-US" altLang="en-US"/>
              <a:pPr>
                <a:defRPr/>
              </a:pPr>
              <a:t>‹#›</a:t>
            </a:fld>
            <a:endParaRPr lang="en-US" altLang="en-US" dirty="0"/>
          </a:p>
        </p:txBody>
      </p:sp>
    </p:spTree>
    <p:extLst>
      <p:ext uri="{BB962C8B-B14F-4D97-AF65-F5344CB8AC3E}">
        <p14:creationId xmlns:p14="http://schemas.microsoft.com/office/powerpoint/2010/main" val="3189663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0" y="18802350"/>
            <a:ext cx="31089600" cy="5811838"/>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889250" y="12401550"/>
            <a:ext cx="31089600" cy="64008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68869A9D-34EA-2B40-BB37-1F62D02DE72E}"/>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BF2CE54-B178-8447-BE43-D4F31B1BDD7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D640FDB0-D702-D947-8BBB-BADD61C0BBC7}"/>
              </a:ext>
            </a:extLst>
          </p:cNvPr>
          <p:cNvSpPr>
            <a:spLocks noGrp="1" noChangeArrowheads="1"/>
          </p:cNvSpPr>
          <p:nvPr>
            <p:ph type="sldNum" sz="quarter" idx="12"/>
          </p:nvPr>
        </p:nvSpPr>
        <p:spPr>
          <a:ln/>
        </p:spPr>
        <p:txBody>
          <a:bodyPr/>
          <a:lstStyle>
            <a:lvl1pPr>
              <a:defRPr/>
            </a:lvl1pPr>
          </a:lstStyle>
          <a:p>
            <a:pPr>
              <a:defRPr/>
            </a:pPr>
            <a:fld id="{6FF73B94-8B10-E74B-AEE0-86D039DBE50E}" type="slidenum">
              <a:rPr lang="en-US" altLang="en-US"/>
              <a:pPr>
                <a:defRPr/>
              </a:pPr>
              <a:t>‹#›</a:t>
            </a:fld>
            <a:endParaRPr lang="en-US" altLang="en-US" dirty="0"/>
          </a:p>
        </p:txBody>
      </p:sp>
    </p:spTree>
    <p:extLst>
      <p:ext uri="{BB962C8B-B14F-4D97-AF65-F5344CB8AC3E}">
        <p14:creationId xmlns:p14="http://schemas.microsoft.com/office/powerpoint/2010/main" val="3733518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751138" y="8432800"/>
            <a:ext cx="15460662" cy="175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364200" y="8432800"/>
            <a:ext cx="15462250" cy="175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5EAE5E58-61CB-F24B-886B-10B310C6887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AECAE7C2-5918-F542-AD6C-406BB1788741}"/>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9EA6D52C-9676-324E-93C0-FB653816FADB}"/>
              </a:ext>
            </a:extLst>
          </p:cNvPr>
          <p:cNvSpPr>
            <a:spLocks noGrp="1" noChangeArrowheads="1"/>
          </p:cNvSpPr>
          <p:nvPr>
            <p:ph type="sldNum" sz="quarter" idx="12"/>
          </p:nvPr>
        </p:nvSpPr>
        <p:spPr>
          <a:ln/>
        </p:spPr>
        <p:txBody>
          <a:bodyPr/>
          <a:lstStyle>
            <a:lvl1pPr>
              <a:defRPr/>
            </a:lvl1pPr>
          </a:lstStyle>
          <a:p>
            <a:pPr>
              <a:defRPr/>
            </a:pPr>
            <a:fld id="{7D9B99A6-627F-FD40-A46B-7A2668083608}" type="slidenum">
              <a:rPr lang="en-US" altLang="en-US"/>
              <a:pPr>
                <a:defRPr/>
              </a:pPr>
              <a:t>‹#›</a:t>
            </a:fld>
            <a:endParaRPr lang="en-US" altLang="en-US" dirty="0"/>
          </a:p>
        </p:txBody>
      </p:sp>
    </p:spTree>
    <p:extLst>
      <p:ext uri="{BB962C8B-B14F-4D97-AF65-F5344CB8AC3E}">
        <p14:creationId xmlns:p14="http://schemas.microsoft.com/office/powerpoint/2010/main" val="2379652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71575"/>
            <a:ext cx="32918400" cy="4876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0" y="6550025"/>
            <a:ext cx="16160750" cy="2728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828800" y="9278938"/>
            <a:ext cx="16160750" cy="168592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0" y="6550025"/>
            <a:ext cx="16167100" cy="2728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8580100" y="9278938"/>
            <a:ext cx="16167100" cy="168592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DD56B5A6-E856-F441-803C-AC1FC8C6B17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A46D1D49-16B4-4742-BCF5-5EC65F21EA9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3128A819-9900-3D44-8933-26243D9B7669}"/>
              </a:ext>
            </a:extLst>
          </p:cNvPr>
          <p:cNvSpPr>
            <a:spLocks noGrp="1" noChangeArrowheads="1"/>
          </p:cNvSpPr>
          <p:nvPr>
            <p:ph type="sldNum" sz="quarter" idx="12"/>
          </p:nvPr>
        </p:nvSpPr>
        <p:spPr>
          <a:ln/>
        </p:spPr>
        <p:txBody>
          <a:bodyPr/>
          <a:lstStyle>
            <a:lvl1pPr>
              <a:defRPr/>
            </a:lvl1pPr>
          </a:lstStyle>
          <a:p>
            <a:pPr>
              <a:defRPr/>
            </a:pPr>
            <a:fld id="{92EC634F-202B-EE43-850D-8A16534ABA10}" type="slidenum">
              <a:rPr lang="en-US" altLang="en-US"/>
              <a:pPr>
                <a:defRPr/>
              </a:pPr>
              <a:t>‹#›</a:t>
            </a:fld>
            <a:endParaRPr lang="en-US" altLang="en-US" dirty="0"/>
          </a:p>
        </p:txBody>
      </p:sp>
    </p:spTree>
    <p:extLst>
      <p:ext uri="{BB962C8B-B14F-4D97-AF65-F5344CB8AC3E}">
        <p14:creationId xmlns:p14="http://schemas.microsoft.com/office/powerpoint/2010/main" val="2167999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D3ACF15E-9423-6744-80AF-DC546B359BDA}"/>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1C5889B2-A304-4040-B451-D02A345628B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4B3C444-6DF9-834E-9A1E-D64B5F6B9DED}"/>
              </a:ext>
            </a:extLst>
          </p:cNvPr>
          <p:cNvSpPr>
            <a:spLocks noGrp="1" noChangeArrowheads="1"/>
          </p:cNvSpPr>
          <p:nvPr>
            <p:ph type="sldNum" sz="quarter" idx="12"/>
          </p:nvPr>
        </p:nvSpPr>
        <p:spPr>
          <a:ln/>
        </p:spPr>
        <p:txBody>
          <a:bodyPr/>
          <a:lstStyle>
            <a:lvl1pPr>
              <a:defRPr/>
            </a:lvl1pPr>
          </a:lstStyle>
          <a:p>
            <a:pPr>
              <a:defRPr/>
            </a:pPr>
            <a:fld id="{D58C4DDD-ACDB-0C48-B059-443048C2E309}" type="slidenum">
              <a:rPr lang="en-US" altLang="en-US"/>
              <a:pPr>
                <a:defRPr/>
              </a:pPr>
              <a:t>‹#›</a:t>
            </a:fld>
            <a:endParaRPr lang="en-US" altLang="en-US" dirty="0"/>
          </a:p>
        </p:txBody>
      </p:sp>
    </p:spTree>
    <p:extLst>
      <p:ext uri="{BB962C8B-B14F-4D97-AF65-F5344CB8AC3E}">
        <p14:creationId xmlns:p14="http://schemas.microsoft.com/office/powerpoint/2010/main" val="453979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5D56C4C-29C5-C345-B1BE-F715B76BFFC9}"/>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9A08E975-E772-2D4C-BFE4-31489F3876A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0034D0E7-8FA3-6942-AA2E-4EB2D9B18646}"/>
              </a:ext>
            </a:extLst>
          </p:cNvPr>
          <p:cNvSpPr>
            <a:spLocks noGrp="1" noChangeArrowheads="1"/>
          </p:cNvSpPr>
          <p:nvPr>
            <p:ph type="sldNum" sz="quarter" idx="12"/>
          </p:nvPr>
        </p:nvSpPr>
        <p:spPr>
          <a:ln/>
        </p:spPr>
        <p:txBody>
          <a:bodyPr/>
          <a:lstStyle>
            <a:lvl1pPr>
              <a:defRPr/>
            </a:lvl1pPr>
          </a:lstStyle>
          <a:p>
            <a:pPr>
              <a:defRPr/>
            </a:pPr>
            <a:fld id="{E5E54060-0630-0E45-813A-2C2902B55A26}" type="slidenum">
              <a:rPr lang="en-US" altLang="en-US"/>
              <a:pPr>
                <a:defRPr/>
              </a:pPr>
              <a:t>‹#›</a:t>
            </a:fld>
            <a:endParaRPr lang="en-US" altLang="en-US" dirty="0"/>
          </a:p>
        </p:txBody>
      </p:sp>
    </p:spTree>
    <p:extLst>
      <p:ext uri="{BB962C8B-B14F-4D97-AF65-F5344CB8AC3E}">
        <p14:creationId xmlns:p14="http://schemas.microsoft.com/office/powerpoint/2010/main" val="145041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65225"/>
            <a:ext cx="12033250" cy="4957763"/>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4300200" y="1165225"/>
            <a:ext cx="20447000" cy="24972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0" y="6122988"/>
            <a:ext cx="12033250" cy="200152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69D90B9-3C44-764C-8D1A-9F51F88B220F}"/>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DC4A6D0-6222-5047-A4B1-2C56D820BE7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9F62DDD9-FE52-CC41-887B-C9DF0014B719}"/>
              </a:ext>
            </a:extLst>
          </p:cNvPr>
          <p:cNvSpPr>
            <a:spLocks noGrp="1" noChangeArrowheads="1"/>
          </p:cNvSpPr>
          <p:nvPr>
            <p:ph type="sldNum" sz="quarter" idx="12"/>
          </p:nvPr>
        </p:nvSpPr>
        <p:spPr>
          <a:ln/>
        </p:spPr>
        <p:txBody>
          <a:bodyPr/>
          <a:lstStyle>
            <a:lvl1pPr>
              <a:defRPr/>
            </a:lvl1pPr>
          </a:lstStyle>
          <a:p>
            <a:pPr>
              <a:defRPr/>
            </a:pPr>
            <a:fld id="{D9FBFEE7-B531-884B-88C3-D48BCBED5088}" type="slidenum">
              <a:rPr lang="en-US" altLang="en-US"/>
              <a:pPr>
                <a:defRPr/>
              </a:pPr>
              <a:t>‹#›</a:t>
            </a:fld>
            <a:endParaRPr lang="en-US" altLang="en-US" dirty="0"/>
          </a:p>
        </p:txBody>
      </p:sp>
    </p:spTree>
    <p:extLst>
      <p:ext uri="{BB962C8B-B14F-4D97-AF65-F5344CB8AC3E}">
        <p14:creationId xmlns:p14="http://schemas.microsoft.com/office/powerpoint/2010/main" val="3648999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0" y="20481925"/>
            <a:ext cx="21945600" cy="24193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7169150" y="2614613"/>
            <a:ext cx="21945600" cy="1755616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7169150" y="22901275"/>
            <a:ext cx="21945600" cy="34337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722F141-4DE6-F944-86D9-BE295B6F94B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928A6E1-15BC-1C40-AAB1-844092F1771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18A7475D-DC71-234F-9B20-53628B045AEE}"/>
              </a:ext>
            </a:extLst>
          </p:cNvPr>
          <p:cNvSpPr>
            <a:spLocks noGrp="1" noChangeArrowheads="1"/>
          </p:cNvSpPr>
          <p:nvPr>
            <p:ph type="sldNum" sz="quarter" idx="12"/>
          </p:nvPr>
        </p:nvSpPr>
        <p:spPr>
          <a:ln/>
        </p:spPr>
        <p:txBody>
          <a:bodyPr/>
          <a:lstStyle>
            <a:lvl1pPr>
              <a:defRPr/>
            </a:lvl1pPr>
          </a:lstStyle>
          <a:p>
            <a:pPr>
              <a:defRPr/>
            </a:pPr>
            <a:fld id="{6863B715-4286-2F4E-9DC0-B360C81057AD}" type="slidenum">
              <a:rPr lang="en-US" altLang="en-US"/>
              <a:pPr>
                <a:defRPr/>
              </a:pPr>
              <a:t>‹#›</a:t>
            </a:fld>
            <a:endParaRPr lang="en-US" altLang="en-US" dirty="0"/>
          </a:p>
        </p:txBody>
      </p:sp>
    </p:spTree>
    <p:extLst>
      <p:ext uri="{BB962C8B-B14F-4D97-AF65-F5344CB8AC3E}">
        <p14:creationId xmlns:p14="http://schemas.microsoft.com/office/powerpoint/2010/main" val="170018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E4F9F876-DAA8-8E4E-A17A-9CD3B0630BA6}"/>
              </a:ext>
            </a:extLst>
          </p:cNvPr>
          <p:cNvSpPr>
            <a:spLocks noGrp="1" noChangeArrowheads="1"/>
          </p:cNvSpPr>
          <p:nvPr>
            <p:ph type="title"/>
          </p:nvPr>
        </p:nvSpPr>
        <p:spPr bwMode="auto">
          <a:xfrm>
            <a:off x="2751138" y="2601913"/>
            <a:ext cx="31075312"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E7F0555-72BB-294B-B5BF-61D7486B9F50}"/>
              </a:ext>
            </a:extLst>
          </p:cNvPr>
          <p:cNvSpPr>
            <a:spLocks noGrp="1" noChangeArrowheads="1"/>
          </p:cNvSpPr>
          <p:nvPr>
            <p:ph type="body" idx="1"/>
          </p:nvPr>
        </p:nvSpPr>
        <p:spPr bwMode="auto">
          <a:xfrm>
            <a:off x="2751138" y="8432800"/>
            <a:ext cx="31075312" cy="175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0F2244F4-F812-8C40-8A41-8F76C2B514A0}"/>
              </a:ext>
            </a:extLst>
          </p:cNvPr>
          <p:cNvSpPr>
            <a:spLocks noGrp="1" noChangeArrowheads="1"/>
          </p:cNvSpPr>
          <p:nvPr>
            <p:ph type="dt" sz="half" idx="2"/>
          </p:nvPr>
        </p:nvSpPr>
        <p:spPr bwMode="auto">
          <a:xfrm>
            <a:off x="2751138" y="26681113"/>
            <a:ext cx="7620000"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defTabSz="4351338">
              <a:defRPr sz="6100" b="0">
                <a:solidFill>
                  <a:schemeClr val="tx1"/>
                </a:solidFill>
                <a:latin typeface="+mn-lt"/>
              </a:defRPr>
            </a:lvl1pPr>
          </a:lstStyle>
          <a:p>
            <a:pPr>
              <a:defRPr/>
            </a:pPr>
            <a:endParaRPr lang="en-US" dirty="0"/>
          </a:p>
        </p:txBody>
      </p:sp>
      <p:sp>
        <p:nvSpPr>
          <p:cNvPr id="1029" name="Rectangle 5">
            <a:extLst>
              <a:ext uri="{FF2B5EF4-FFF2-40B4-BE49-F238E27FC236}">
                <a16:creationId xmlns:a16="http://schemas.microsoft.com/office/drawing/2014/main" id="{8D3678FD-6E32-C74D-A2F7-D6BC4390E059}"/>
              </a:ext>
            </a:extLst>
          </p:cNvPr>
          <p:cNvSpPr>
            <a:spLocks noGrp="1" noChangeArrowheads="1"/>
          </p:cNvSpPr>
          <p:nvPr>
            <p:ph type="ftr" sz="quarter" idx="3"/>
          </p:nvPr>
        </p:nvSpPr>
        <p:spPr bwMode="auto">
          <a:xfrm>
            <a:off x="12490450" y="26681113"/>
            <a:ext cx="11596688"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ctr" defTabSz="4351338">
              <a:defRPr sz="6100" b="0">
                <a:solidFill>
                  <a:schemeClr val="tx1"/>
                </a:solidFill>
                <a:latin typeface="+mn-lt"/>
              </a:defRPr>
            </a:lvl1pPr>
          </a:lstStyle>
          <a:p>
            <a:pPr>
              <a:defRPr/>
            </a:pPr>
            <a:endParaRPr lang="en-US" dirty="0"/>
          </a:p>
        </p:txBody>
      </p:sp>
      <p:sp>
        <p:nvSpPr>
          <p:cNvPr id="1030" name="Rectangle 6">
            <a:extLst>
              <a:ext uri="{FF2B5EF4-FFF2-40B4-BE49-F238E27FC236}">
                <a16:creationId xmlns:a16="http://schemas.microsoft.com/office/drawing/2014/main" id="{5CC3AF9D-1001-7246-B98D-88937D8BB121}"/>
              </a:ext>
            </a:extLst>
          </p:cNvPr>
          <p:cNvSpPr>
            <a:spLocks noGrp="1" noChangeArrowheads="1"/>
          </p:cNvSpPr>
          <p:nvPr>
            <p:ph type="sldNum" sz="quarter" idx="4"/>
          </p:nvPr>
        </p:nvSpPr>
        <p:spPr bwMode="auto">
          <a:xfrm>
            <a:off x="26206450" y="26681113"/>
            <a:ext cx="7620000"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r" defTabSz="4351338">
              <a:defRPr sz="6100" b="0" smtClean="0">
                <a:solidFill>
                  <a:schemeClr val="tx1"/>
                </a:solidFill>
                <a:latin typeface="Times New Roman" panose="02020603050405020304" pitchFamily="18" charset="0"/>
              </a:defRPr>
            </a:lvl1pPr>
          </a:lstStyle>
          <a:p>
            <a:pPr>
              <a:defRPr/>
            </a:pPr>
            <a:fld id="{37DD447F-5D30-5340-91D2-1D34E1500153}"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51338" rtl="0" eaLnBrk="0" fontAlgn="base" hangingPunct="0">
        <a:spcBef>
          <a:spcPct val="0"/>
        </a:spcBef>
        <a:spcAft>
          <a:spcPct val="0"/>
        </a:spcAft>
        <a:defRPr sz="21200">
          <a:solidFill>
            <a:schemeClr val="tx2"/>
          </a:solidFill>
          <a:latin typeface="+mj-lt"/>
          <a:ea typeface="+mj-ea"/>
          <a:cs typeface="+mj-cs"/>
        </a:defRPr>
      </a:lvl1pPr>
      <a:lvl2pPr algn="ctr" defTabSz="4351338" rtl="0" eaLnBrk="0" fontAlgn="base" hangingPunct="0">
        <a:spcBef>
          <a:spcPct val="0"/>
        </a:spcBef>
        <a:spcAft>
          <a:spcPct val="0"/>
        </a:spcAft>
        <a:defRPr sz="21200">
          <a:solidFill>
            <a:schemeClr val="tx2"/>
          </a:solidFill>
          <a:latin typeface="Times New Roman" pitchFamily="18" charset="0"/>
        </a:defRPr>
      </a:lvl2pPr>
      <a:lvl3pPr algn="ctr" defTabSz="4351338" rtl="0" eaLnBrk="0" fontAlgn="base" hangingPunct="0">
        <a:spcBef>
          <a:spcPct val="0"/>
        </a:spcBef>
        <a:spcAft>
          <a:spcPct val="0"/>
        </a:spcAft>
        <a:defRPr sz="21200">
          <a:solidFill>
            <a:schemeClr val="tx2"/>
          </a:solidFill>
          <a:latin typeface="Times New Roman" pitchFamily="18" charset="0"/>
        </a:defRPr>
      </a:lvl3pPr>
      <a:lvl4pPr algn="ctr" defTabSz="4351338" rtl="0" eaLnBrk="0" fontAlgn="base" hangingPunct="0">
        <a:spcBef>
          <a:spcPct val="0"/>
        </a:spcBef>
        <a:spcAft>
          <a:spcPct val="0"/>
        </a:spcAft>
        <a:defRPr sz="21200">
          <a:solidFill>
            <a:schemeClr val="tx2"/>
          </a:solidFill>
          <a:latin typeface="Times New Roman" pitchFamily="18" charset="0"/>
        </a:defRPr>
      </a:lvl4pPr>
      <a:lvl5pPr algn="ctr" defTabSz="4351338" rtl="0" eaLnBrk="0" fontAlgn="base" hangingPunct="0">
        <a:spcBef>
          <a:spcPct val="0"/>
        </a:spcBef>
        <a:spcAft>
          <a:spcPct val="0"/>
        </a:spcAft>
        <a:defRPr sz="21200">
          <a:solidFill>
            <a:schemeClr val="tx2"/>
          </a:solidFill>
          <a:latin typeface="Times New Roman" pitchFamily="18" charset="0"/>
        </a:defRPr>
      </a:lvl5pPr>
      <a:lvl6pPr marL="457200" algn="ctr" defTabSz="4351338" rtl="0" eaLnBrk="0" fontAlgn="base" hangingPunct="0">
        <a:spcBef>
          <a:spcPct val="0"/>
        </a:spcBef>
        <a:spcAft>
          <a:spcPct val="0"/>
        </a:spcAft>
        <a:defRPr sz="21200">
          <a:solidFill>
            <a:schemeClr val="tx2"/>
          </a:solidFill>
          <a:latin typeface="Times New Roman" pitchFamily="18" charset="0"/>
        </a:defRPr>
      </a:lvl6pPr>
      <a:lvl7pPr marL="914400" algn="ctr" defTabSz="4351338" rtl="0" eaLnBrk="0" fontAlgn="base" hangingPunct="0">
        <a:spcBef>
          <a:spcPct val="0"/>
        </a:spcBef>
        <a:spcAft>
          <a:spcPct val="0"/>
        </a:spcAft>
        <a:defRPr sz="21200">
          <a:solidFill>
            <a:schemeClr val="tx2"/>
          </a:solidFill>
          <a:latin typeface="Times New Roman" pitchFamily="18" charset="0"/>
        </a:defRPr>
      </a:lvl7pPr>
      <a:lvl8pPr marL="1371600" algn="ctr" defTabSz="4351338" rtl="0" eaLnBrk="0" fontAlgn="base" hangingPunct="0">
        <a:spcBef>
          <a:spcPct val="0"/>
        </a:spcBef>
        <a:spcAft>
          <a:spcPct val="0"/>
        </a:spcAft>
        <a:defRPr sz="21200">
          <a:solidFill>
            <a:schemeClr val="tx2"/>
          </a:solidFill>
          <a:latin typeface="Times New Roman" pitchFamily="18" charset="0"/>
        </a:defRPr>
      </a:lvl8pPr>
      <a:lvl9pPr marL="1828800" algn="ctr" defTabSz="4351338" rtl="0" eaLnBrk="0" fontAlgn="base" hangingPunct="0">
        <a:spcBef>
          <a:spcPct val="0"/>
        </a:spcBef>
        <a:spcAft>
          <a:spcPct val="0"/>
        </a:spcAft>
        <a:defRPr sz="21200">
          <a:solidFill>
            <a:schemeClr val="tx2"/>
          </a:solidFill>
          <a:latin typeface="Times New Roman" pitchFamily="18" charset="0"/>
        </a:defRPr>
      </a:lvl9pPr>
    </p:titleStyle>
    <p:bodyStyle>
      <a:lvl1pPr marL="1628775" indent="-1628775" algn="l" defTabSz="4351338" rtl="0" eaLnBrk="0" fontAlgn="base" hangingPunct="0">
        <a:spcBef>
          <a:spcPct val="20000"/>
        </a:spcBef>
        <a:spcAft>
          <a:spcPct val="0"/>
        </a:spcAft>
        <a:buChar char="•"/>
        <a:defRPr sz="14500">
          <a:solidFill>
            <a:schemeClr val="tx1"/>
          </a:solidFill>
          <a:latin typeface="+mn-lt"/>
          <a:ea typeface="+mn-ea"/>
          <a:cs typeface="+mn-cs"/>
        </a:defRPr>
      </a:lvl1pPr>
      <a:lvl2pPr marL="3533775" indent="-1362075" algn="l" defTabSz="4351338" rtl="0" eaLnBrk="0" fontAlgn="base" hangingPunct="0">
        <a:spcBef>
          <a:spcPct val="20000"/>
        </a:spcBef>
        <a:spcAft>
          <a:spcPct val="0"/>
        </a:spcAft>
        <a:buChar char="–"/>
        <a:defRPr sz="13200">
          <a:solidFill>
            <a:schemeClr val="tx1"/>
          </a:solidFill>
          <a:latin typeface="+mn-lt"/>
        </a:defRPr>
      </a:lvl2pPr>
      <a:lvl3pPr marL="5427663" indent="-1076325" algn="l" defTabSz="4351338" rtl="0" eaLnBrk="0" fontAlgn="base" hangingPunct="0">
        <a:spcBef>
          <a:spcPct val="20000"/>
        </a:spcBef>
        <a:spcAft>
          <a:spcPct val="0"/>
        </a:spcAft>
        <a:buChar char="•"/>
        <a:defRPr sz="11000">
          <a:solidFill>
            <a:schemeClr val="tx1"/>
          </a:solidFill>
          <a:latin typeface="+mn-lt"/>
        </a:defRPr>
      </a:lvl3pPr>
      <a:lvl4pPr marL="7607300" indent="-1098550" algn="l" defTabSz="4351338" rtl="0" eaLnBrk="0" fontAlgn="base" hangingPunct="0">
        <a:spcBef>
          <a:spcPct val="20000"/>
        </a:spcBef>
        <a:spcAft>
          <a:spcPct val="0"/>
        </a:spcAft>
        <a:buChar char="–"/>
        <a:defRPr sz="9300">
          <a:solidFill>
            <a:schemeClr val="tx1"/>
          </a:solidFill>
          <a:latin typeface="+mn-lt"/>
        </a:defRPr>
      </a:lvl4pPr>
      <a:lvl5pPr marL="9769475" indent="-1081088" algn="l" defTabSz="4351338" rtl="0" eaLnBrk="0" fontAlgn="base" hangingPunct="0">
        <a:spcBef>
          <a:spcPct val="20000"/>
        </a:spcBef>
        <a:spcAft>
          <a:spcPct val="0"/>
        </a:spcAft>
        <a:buChar char="»"/>
        <a:defRPr sz="9300">
          <a:solidFill>
            <a:schemeClr val="tx1"/>
          </a:solidFill>
          <a:latin typeface="+mn-lt"/>
        </a:defRPr>
      </a:lvl5pPr>
      <a:lvl6pPr marL="10226675" indent="-1081088" algn="l" defTabSz="4351338" rtl="0" eaLnBrk="0" fontAlgn="base" hangingPunct="0">
        <a:spcBef>
          <a:spcPct val="20000"/>
        </a:spcBef>
        <a:spcAft>
          <a:spcPct val="0"/>
        </a:spcAft>
        <a:buChar char="»"/>
        <a:defRPr sz="9300">
          <a:solidFill>
            <a:schemeClr val="tx1"/>
          </a:solidFill>
          <a:latin typeface="+mn-lt"/>
        </a:defRPr>
      </a:lvl6pPr>
      <a:lvl7pPr marL="10683875" indent="-1081088" algn="l" defTabSz="4351338" rtl="0" eaLnBrk="0" fontAlgn="base" hangingPunct="0">
        <a:spcBef>
          <a:spcPct val="20000"/>
        </a:spcBef>
        <a:spcAft>
          <a:spcPct val="0"/>
        </a:spcAft>
        <a:buChar char="»"/>
        <a:defRPr sz="9300">
          <a:solidFill>
            <a:schemeClr val="tx1"/>
          </a:solidFill>
          <a:latin typeface="+mn-lt"/>
        </a:defRPr>
      </a:lvl7pPr>
      <a:lvl8pPr marL="11141075" indent="-1081088" algn="l" defTabSz="4351338" rtl="0" eaLnBrk="0" fontAlgn="base" hangingPunct="0">
        <a:spcBef>
          <a:spcPct val="20000"/>
        </a:spcBef>
        <a:spcAft>
          <a:spcPct val="0"/>
        </a:spcAft>
        <a:buChar char="»"/>
        <a:defRPr sz="9300">
          <a:solidFill>
            <a:schemeClr val="tx1"/>
          </a:solidFill>
          <a:latin typeface="+mn-lt"/>
        </a:defRPr>
      </a:lvl8pPr>
      <a:lvl9pPr marL="11598275" indent="-1081088" algn="l" defTabSz="4351338" rtl="0" eaLnBrk="0" fontAlgn="base" hangingPunct="0">
        <a:spcBef>
          <a:spcPct val="20000"/>
        </a:spcBef>
        <a:spcAft>
          <a:spcPct val="0"/>
        </a:spcAft>
        <a:buChar char="»"/>
        <a:defRPr sz="9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jpeg"/><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tiff"/><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7" name="Straight Connector 266">
            <a:extLst>
              <a:ext uri="{FF2B5EF4-FFF2-40B4-BE49-F238E27FC236}">
                <a16:creationId xmlns:a16="http://schemas.microsoft.com/office/drawing/2014/main" id="{1FBBACFD-D4CC-A34F-B067-95AFDC6BD3DB}"/>
              </a:ext>
            </a:extLst>
          </p:cNvPr>
          <p:cNvCxnSpPr>
            <a:cxnSpLocks/>
          </p:cNvCxnSpPr>
          <p:nvPr/>
        </p:nvCxnSpPr>
        <p:spPr bwMode="auto">
          <a:xfrm flipH="1" flipV="1">
            <a:off x="19923761" y="27462480"/>
            <a:ext cx="712803" cy="527785"/>
          </a:xfrm>
          <a:prstGeom prst="line">
            <a:avLst/>
          </a:prstGeom>
          <a:solidFill>
            <a:srgbClr val="000066"/>
          </a:solidFill>
          <a:ln w="28575" cap="flat" cmpd="sng" algn="ctr">
            <a:solidFill>
              <a:schemeClr val="bg2">
                <a:lumMod val="40000"/>
                <a:lumOff val="6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0" name="Straight Connector 259">
            <a:extLst>
              <a:ext uri="{FF2B5EF4-FFF2-40B4-BE49-F238E27FC236}">
                <a16:creationId xmlns:a16="http://schemas.microsoft.com/office/drawing/2014/main" id="{5579133C-84CF-314B-93F8-6678F6F70B86}"/>
              </a:ext>
            </a:extLst>
          </p:cNvPr>
          <p:cNvCxnSpPr>
            <a:cxnSpLocks/>
          </p:cNvCxnSpPr>
          <p:nvPr/>
        </p:nvCxnSpPr>
        <p:spPr bwMode="auto">
          <a:xfrm flipH="1" flipV="1">
            <a:off x="19907796" y="23049173"/>
            <a:ext cx="732168" cy="4373728"/>
          </a:xfrm>
          <a:prstGeom prst="line">
            <a:avLst/>
          </a:prstGeom>
          <a:solidFill>
            <a:srgbClr val="000066"/>
          </a:solidFill>
          <a:ln w="28575" cap="flat" cmpd="sng" algn="ctr">
            <a:solidFill>
              <a:schemeClr val="bg2">
                <a:lumMod val="40000"/>
                <a:lumOff val="6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8" name="Picture 47">
            <a:extLst>
              <a:ext uri="{FF2B5EF4-FFF2-40B4-BE49-F238E27FC236}">
                <a16:creationId xmlns:a16="http://schemas.microsoft.com/office/drawing/2014/main" id="{A8FFF10C-A387-C048-BDC0-B8319E60A468}"/>
              </a:ext>
            </a:extLst>
          </p:cNvPr>
          <p:cNvPicPr>
            <a:picLocks noChangeAspect="1"/>
          </p:cNvPicPr>
          <p:nvPr/>
        </p:nvPicPr>
        <p:blipFill>
          <a:blip r:embed="rId2"/>
          <a:stretch>
            <a:fillRect/>
          </a:stretch>
        </p:blipFill>
        <p:spPr>
          <a:xfrm>
            <a:off x="685800" y="17029825"/>
            <a:ext cx="8695474" cy="2870935"/>
          </a:xfrm>
          <a:prstGeom prst="rect">
            <a:avLst/>
          </a:prstGeom>
        </p:spPr>
      </p:pic>
      <p:pic>
        <p:nvPicPr>
          <p:cNvPr id="15387" name="Picture 3">
            <a:extLst>
              <a:ext uri="{FF2B5EF4-FFF2-40B4-BE49-F238E27FC236}">
                <a16:creationId xmlns:a16="http://schemas.microsoft.com/office/drawing/2014/main" id="{2FC21733-B4CB-3C4D-A989-BEC3FFD52D25}"/>
              </a:ext>
            </a:extLst>
          </p:cNvPr>
          <p:cNvPicPr>
            <a:picLocks noChangeAspect="1"/>
          </p:cNvPicPr>
          <p:nvPr/>
        </p:nvPicPr>
        <p:blipFill rotWithShape="1">
          <a:blip r:embed="rId3">
            <a:extLst>
              <a:ext uri="{28A0092B-C50C-407E-A947-70E740481C1C}">
                <a14:useLocalDpi xmlns:a14="http://schemas.microsoft.com/office/drawing/2010/main" val="0"/>
              </a:ext>
            </a:extLst>
          </a:blip>
          <a:srcRect l="3165" t="-1" r="21165" b="59"/>
          <a:stretch/>
        </p:blipFill>
        <p:spPr bwMode="auto">
          <a:xfrm>
            <a:off x="447346" y="2346863"/>
            <a:ext cx="10035381" cy="1711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9" name="Text Box 2">
            <a:extLst>
              <a:ext uri="{FF2B5EF4-FFF2-40B4-BE49-F238E27FC236}">
                <a16:creationId xmlns:a16="http://schemas.microsoft.com/office/drawing/2014/main" id="{79B87363-1DA1-7744-9833-CB1875040C6A}"/>
              </a:ext>
            </a:extLst>
          </p:cNvPr>
          <p:cNvSpPr txBox="1">
            <a:spLocks noChangeArrowheads="1"/>
          </p:cNvSpPr>
          <p:nvPr/>
        </p:nvSpPr>
        <p:spPr bwMode="auto">
          <a:xfrm>
            <a:off x="254000" y="225425"/>
            <a:ext cx="36068000"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7200" tIns="457200" rIns="457200" bIns="457200">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sz="6600" dirty="0">
                <a:solidFill>
                  <a:srgbClr val="B5341F"/>
                </a:solidFill>
                <a:latin typeface="Century Gothic" panose="020B0502020202020204" pitchFamily="34" charset="0"/>
                <a:cs typeface="Calibri" panose="020F0502020204030204" pitchFamily="34" charset="0"/>
              </a:rPr>
              <a:t>Disguise Adversarial Networks for Imbalanced Click-through Rate Prediction</a:t>
            </a:r>
          </a:p>
        </p:txBody>
      </p:sp>
      <p:sp>
        <p:nvSpPr>
          <p:cNvPr id="15372" name="Text Box 96">
            <a:extLst>
              <a:ext uri="{FF2B5EF4-FFF2-40B4-BE49-F238E27FC236}">
                <a16:creationId xmlns:a16="http://schemas.microsoft.com/office/drawing/2014/main" id="{794D1590-3117-6146-BCE2-A7ECC04852F5}"/>
              </a:ext>
            </a:extLst>
          </p:cNvPr>
          <p:cNvSpPr txBox="1">
            <a:spLocks noChangeArrowheads="1"/>
          </p:cNvSpPr>
          <p:nvPr/>
        </p:nvSpPr>
        <p:spPr bwMode="auto">
          <a:xfrm>
            <a:off x="7146597" y="2057400"/>
            <a:ext cx="22860000" cy="2553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b="0" dirty="0">
                <a:solidFill>
                  <a:schemeClr val="tx1"/>
                </a:solidFill>
                <a:latin typeface="Century Gothic" panose="020B0502020202020204" pitchFamily="34" charset="0"/>
                <a:cs typeface="Calibri" panose="020F0502020204030204" pitchFamily="34" charset="0"/>
              </a:rPr>
              <a:t>Derek Zhao, James </a:t>
            </a:r>
            <a:r>
              <a:rPr lang="en-US" altLang="en-US" b="0" dirty="0" err="1">
                <a:solidFill>
                  <a:schemeClr val="tx1"/>
                </a:solidFill>
                <a:latin typeface="Century Gothic" panose="020B0502020202020204" pitchFamily="34" charset="0"/>
                <a:cs typeface="Calibri" panose="020F0502020204030204" pitchFamily="34" charset="0"/>
              </a:rPr>
              <a:t>Xue</a:t>
            </a:r>
            <a:r>
              <a:rPr lang="en-US" altLang="en-US" b="0" dirty="0">
                <a:solidFill>
                  <a:schemeClr val="tx1"/>
                </a:solidFill>
                <a:latin typeface="Century Gothic" panose="020B0502020202020204" pitchFamily="34" charset="0"/>
                <a:cs typeface="Calibri" panose="020F0502020204030204" pitchFamily="34" charset="0"/>
              </a:rPr>
              <a:t>, Chaitanya Dara</a:t>
            </a:r>
          </a:p>
          <a:p>
            <a:pPr algn="ctr"/>
            <a:r>
              <a:rPr lang="en-US" altLang="en-US" b="0" dirty="0">
                <a:solidFill>
                  <a:schemeClr val="tx1"/>
                </a:solidFill>
                <a:latin typeface="Century Gothic" panose="020B0502020202020204" pitchFamily="34" charset="0"/>
                <a:cs typeface="Calibri" panose="020F0502020204030204" pitchFamily="34" charset="0"/>
              </a:rPr>
              <a:t>Sai Pavan Kumar </a:t>
            </a:r>
            <a:r>
              <a:rPr lang="en-US" altLang="en-US" b="0" dirty="0" err="1">
                <a:solidFill>
                  <a:schemeClr val="tx1"/>
                </a:solidFill>
                <a:latin typeface="Century Gothic" panose="020B0502020202020204" pitchFamily="34" charset="0"/>
                <a:cs typeface="Calibri" panose="020F0502020204030204" pitchFamily="34" charset="0"/>
              </a:rPr>
              <a:t>Unnam</a:t>
            </a:r>
            <a:r>
              <a:rPr lang="en-US" altLang="en-US" b="0" dirty="0">
                <a:solidFill>
                  <a:schemeClr val="tx1"/>
                </a:solidFill>
                <a:latin typeface="Century Gothic" panose="020B0502020202020204" pitchFamily="34" charset="0"/>
                <a:cs typeface="Calibri" panose="020F0502020204030204" pitchFamily="34" charset="0"/>
              </a:rPr>
              <a:t>, Daniel Gomez</a:t>
            </a:r>
          </a:p>
          <a:p>
            <a:pPr algn="ctr"/>
            <a:r>
              <a:rPr lang="en-US" altLang="en-US" dirty="0">
                <a:solidFill>
                  <a:schemeClr val="tx1"/>
                </a:solidFill>
                <a:latin typeface="Century Gothic" panose="020B0502020202020204" pitchFamily="34" charset="0"/>
                <a:cs typeface="Calibri" panose="020F0502020204030204" pitchFamily="34" charset="0"/>
              </a:rPr>
              <a:t>Industry Mentors: </a:t>
            </a:r>
            <a:r>
              <a:rPr lang="en-US" altLang="en-US" b="0" dirty="0">
                <a:solidFill>
                  <a:schemeClr val="tx1"/>
                </a:solidFill>
                <a:latin typeface="Century Gothic" panose="020B0502020202020204" pitchFamily="34" charset="0"/>
                <a:cs typeface="Calibri" panose="020F0502020204030204" pitchFamily="34" charset="0"/>
              </a:rPr>
              <a:t>Prasad Chalasani, Aravind Sadagopan</a:t>
            </a:r>
          </a:p>
          <a:p>
            <a:pPr algn="ctr"/>
            <a:r>
              <a:rPr lang="en-US" altLang="en-US" dirty="0">
                <a:solidFill>
                  <a:schemeClr val="tx1"/>
                </a:solidFill>
                <a:latin typeface="Century Gothic" panose="020B0502020202020204" pitchFamily="34" charset="0"/>
                <a:cs typeface="Calibri" panose="020F0502020204030204" pitchFamily="34" charset="0"/>
              </a:rPr>
              <a:t>Faculty Mentor: </a:t>
            </a:r>
            <a:r>
              <a:rPr lang="en-US" altLang="en-US" b="0" dirty="0">
                <a:solidFill>
                  <a:schemeClr val="tx1"/>
                </a:solidFill>
                <a:latin typeface="Century Gothic" panose="020B0502020202020204" pitchFamily="34" charset="0"/>
                <a:cs typeface="Calibri" panose="020F0502020204030204" pitchFamily="34" charset="0"/>
              </a:rPr>
              <a:t>Eleni </a:t>
            </a:r>
            <a:r>
              <a:rPr lang="en-US" altLang="en-US" b="0" dirty="0" err="1">
                <a:solidFill>
                  <a:schemeClr val="tx1"/>
                </a:solidFill>
                <a:latin typeface="Century Gothic" panose="020B0502020202020204" pitchFamily="34" charset="0"/>
                <a:cs typeface="Calibri" panose="020F0502020204030204" pitchFamily="34" charset="0"/>
              </a:rPr>
              <a:t>Drinea</a:t>
            </a:r>
            <a:endParaRPr lang="en-US" altLang="en-US" b="0" dirty="0">
              <a:solidFill>
                <a:schemeClr val="tx1"/>
              </a:solidFill>
              <a:latin typeface="Century Gothic" panose="020B0502020202020204" pitchFamily="34" charset="0"/>
              <a:cs typeface="Calibri" panose="020F0502020204030204" pitchFamily="34" charset="0"/>
            </a:endParaRPr>
          </a:p>
        </p:txBody>
      </p:sp>
      <p:sp>
        <p:nvSpPr>
          <p:cNvPr id="15373" name="Text Box 3">
            <a:extLst>
              <a:ext uri="{FF2B5EF4-FFF2-40B4-BE49-F238E27FC236}">
                <a16:creationId xmlns:a16="http://schemas.microsoft.com/office/drawing/2014/main" id="{2B5EEF5F-BA61-B14C-9229-EEC553EF330F}"/>
              </a:ext>
            </a:extLst>
          </p:cNvPr>
          <p:cNvSpPr txBox="1">
            <a:spLocks noChangeArrowheads="1"/>
          </p:cNvSpPr>
          <p:nvPr/>
        </p:nvSpPr>
        <p:spPr bwMode="auto">
          <a:xfrm>
            <a:off x="228600" y="5256213"/>
            <a:ext cx="17454563" cy="3846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 THE PROBLEM OF IMBALANCED DATA</a:t>
            </a:r>
          </a:p>
          <a:p>
            <a:pPr>
              <a:spcBef>
                <a:spcPct val="25000"/>
              </a:spcBef>
            </a:pPr>
            <a:r>
              <a:rPr lang="en-US" sz="3200" b="0" dirty="0">
                <a:solidFill>
                  <a:schemeClr val="tx1"/>
                </a:solidFill>
                <a:latin typeface="Century Gothic" panose="020B0502020202020204" pitchFamily="34" charset="0"/>
              </a:rPr>
              <a:t>A common issue in using machine learning to predict ad conversions in click-through rate datasets is the imbalanced classification problem: binary classifiers struggle to train effectively due to the lack of sufficient exposure to positive (minority) class samples. We explore the effectiveness of a novel neural architecture, the </a:t>
            </a:r>
            <a:r>
              <a:rPr lang="en-US" sz="3200" dirty="0">
                <a:solidFill>
                  <a:schemeClr val="tx1"/>
                </a:solidFill>
                <a:latin typeface="Century Gothic" panose="020B0502020202020204" pitchFamily="34" charset="0"/>
              </a:rPr>
              <a:t>Disguise Adversarial Network (DAN)</a:t>
            </a:r>
            <a:r>
              <a:rPr lang="en-US" sz="3200" b="0" baseline="30000" dirty="0">
                <a:solidFill>
                  <a:schemeClr val="tx1"/>
                </a:solidFill>
                <a:latin typeface="Century Gothic" panose="020B0502020202020204" pitchFamily="34" charset="0"/>
              </a:rPr>
              <a:t>1,</a:t>
            </a:r>
            <a:r>
              <a:rPr lang="en-US" sz="3200" b="0" dirty="0">
                <a:solidFill>
                  <a:schemeClr val="tx1"/>
                </a:solidFill>
                <a:latin typeface="Century Gothic" panose="020B0502020202020204" pitchFamily="34" charset="0"/>
              </a:rPr>
              <a:t> a synthetic oversampling technique that transforms negative samples into positive samples, thus rebalancing the dataset.</a:t>
            </a:r>
            <a:endParaRPr lang="en-US" altLang="en-US" sz="3200" b="0" dirty="0">
              <a:latin typeface="Century Gothic" panose="020B0502020202020204" pitchFamily="34" charset="0"/>
              <a:cs typeface="Calibri" panose="020F0502020204030204" pitchFamily="34" charset="0"/>
            </a:endParaRPr>
          </a:p>
        </p:txBody>
      </p:sp>
      <p:sp>
        <p:nvSpPr>
          <p:cNvPr id="15375" name="Text Box 238">
            <a:extLst>
              <a:ext uri="{FF2B5EF4-FFF2-40B4-BE49-F238E27FC236}">
                <a16:creationId xmlns:a16="http://schemas.microsoft.com/office/drawing/2014/main" id="{3ADF4844-6861-A244-9E9C-3D78BA80A3DB}"/>
              </a:ext>
            </a:extLst>
          </p:cNvPr>
          <p:cNvSpPr txBox="1">
            <a:spLocks noChangeArrowheads="1"/>
          </p:cNvSpPr>
          <p:nvPr/>
        </p:nvSpPr>
        <p:spPr bwMode="auto">
          <a:xfrm>
            <a:off x="12430126" y="28369450"/>
            <a:ext cx="23841074" cy="815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228600" tIns="45267" rIns="457200" bIns="457200">
            <a:spAutoFit/>
          </a:bodyPr>
          <a:lstStyle>
            <a:lvl1pPr marL="877888" indent="-877888"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just">
              <a:spcBef>
                <a:spcPts val="1200"/>
              </a:spcBef>
            </a:pPr>
            <a:r>
              <a:rPr lang="en-US" altLang="en-US" sz="2000" b="0" baseline="30000" dirty="0">
                <a:solidFill>
                  <a:schemeClr val="tx1"/>
                </a:solidFill>
                <a:latin typeface="Century Gothic" panose="020B0502020202020204" pitchFamily="34" charset="0"/>
                <a:cs typeface="Calibri" panose="020F0502020204030204" pitchFamily="34" charset="0"/>
              </a:rPr>
              <a:t>1</a:t>
            </a:r>
            <a:r>
              <a:rPr lang="en-US" altLang="en-US" sz="2000" b="0" dirty="0">
                <a:solidFill>
                  <a:schemeClr val="tx1"/>
                </a:solidFill>
                <a:latin typeface="Century Gothic" panose="020B0502020202020204" pitchFamily="34" charset="0"/>
                <a:cs typeface="Calibri" panose="020F0502020204030204" pitchFamily="34" charset="0"/>
              </a:rPr>
              <a:t> Deng, Yue &amp; Shen, Yilin &amp; Jin Hongxia, ‘Disguise Adversarial Networks for Click-through Rate Prediction’, in </a:t>
            </a:r>
            <a:r>
              <a:rPr lang="en-US" altLang="en-US" sz="2000" b="0" i="1" dirty="0">
                <a:solidFill>
                  <a:schemeClr val="tx1"/>
                </a:solidFill>
                <a:latin typeface="Century Gothic" panose="020B0502020202020204" pitchFamily="34" charset="0"/>
                <a:cs typeface="Calibri" panose="020F0502020204030204" pitchFamily="34" charset="0"/>
              </a:rPr>
              <a:t>Proceedings of the Twenty-Sixth Joint Conference on Artificial Intelligence</a:t>
            </a:r>
            <a:r>
              <a:rPr lang="en-US" altLang="en-US" sz="2000" b="0" dirty="0">
                <a:solidFill>
                  <a:schemeClr val="tx1"/>
                </a:solidFill>
                <a:latin typeface="Century Gothic" panose="020B0502020202020204" pitchFamily="34" charset="0"/>
                <a:cs typeface="Calibri" panose="020F0502020204030204" pitchFamily="34" charset="0"/>
              </a:rPr>
              <a:t>, 2017.</a:t>
            </a:r>
            <a:endParaRPr lang="en-US" altLang="en-US" sz="2000" b="0" baseline="30000" dirty="0">
              <a:solidFill>
                <a:schemeClr val="tx1"/>
              </a:solidFill>
              <a:latin typeface="Century Gothic" panose="020B0502020202020204" pitchFamily="34" charset="0"/>
              <a:cs typeface="Calibri" panose="020F0502020204030204" pitchFamily="34" charset="0"/>
            </a:endParaRPr>
          </a:p>
        </p:txBody>
      </p:sp>
      <p:sp>
        <p:nvSpPr>
          <p:cNvPr id="15376" name="Text Box 304">
            <a:extLst>
              <a:ext uri="{FF2B5EF4-FFF2-40B4-BE49-F238E27FC236}">
                <a16:creationId xmlns:a16="http://schemas.microsoft.com/office/drawing/2014/main" id="{16120D05-4EB0-F04C-AF29-E6EF14A2DA9E}"/>
              </a:ext>
            </a:extLst>
          </p:cNvPr>
          <p:cNvSpPr txBox="1">
            <a:spLocks noChangeArrowheads="1"/>
          </p:cNvSpPr>
          <p:nvPr/>
        </p:nvSpPr>
        <p:spPr bwMode="auto">
          <a:xfrm>
            <a:off x="228600" y="20269200"/>
            <a:ext cx="35728275" cy="2368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III. MIXED RESULTS</a:t>
            </a:r>
          </a:p>
          <a:p>
            <a:pPr>
              <a:spcBef>
                <a:spcPct val="25000"/>
              </a:spcBef>
            </a:pPr>
            <a:r>
              <a:rPr lang="en-US" altLang="en-US" sz="3200" b="0" dirty="0">
                <a:solidFill>
                  <a:schemeClr val="tx1"/>
                </a:solidFill>
                <a:latin typeface="Century Gothic" panose="020B0502020202020204" pitchFamily="34" charset="0"/>
                <a:cs typeface="Calibri" panose="020F0502020204030204" pitchFamily="34" charset="0"/>
              </a:rPr>
              <a:t>The DAN does not appear to offer benefits in tasks where the data is linearly separable or where base models already predict with high recall. To account for this, we further skew MediaMath’s training data from 11% positive to 1% positive while leaving validation and test sets unchanged. Under these conditions, the DAN is able to approximate the performance of models trained on the original dataset.</a:t>
            </a:r>
            <a:endParaRPr lang="en-US" altLang="en-US" sz="3200" b="0" dirty="0">
              <a:latin typeface="Century Gothic" panose="020B0502020202020204" pitchFamily="34" charset="0"/>
              <a:cs typeface="Calibri" panose="020F0502020204030204" pitchFamily="34" charset="0"/>
            </a:endParaRPr>
          </a:p>
        </p:txBody>
      </p:sp>
      <p:sp>
        <p:nvSpPr>
          <p:cNvPr id="15388" name="TextBox 1">
            <a:extLst>
              <a:ext uri="{FF2B5EF4-FFF2-40B4-BE49-F238E27FC236}">
                <a16:creationId xmlns:a16="http://schemas.microsoft.com/office/drawing/2014/main" id="{A5EFEFDC-8CFC-D74A-B454-56388EF5E8C0}"/>
              </a:ext>
            </a:extLst>
          </p:cNvPr>
          <p:cNvSpPr txBox="1">
            <a:spLocks noChangeArrowheads="1"/>
          </p:cNvSpPr>
          <p:nvPr/>
        </p:nvSpPr>
        <p:spPr bwMode="auto">
          <a:xfrm>
            <a:off x="27812347" y="2133600"/>
            <a:ext cx="807785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000" b="1">
                <a:solidFill>
                  <a:srgbClr val="003399"/>
                </a:solidFill>
                <a:latin typeface="Arial" panose="020B0604020202020204" pitchFamily="34" charset="0"/>
              </a:defRPr>
            </a:lvl1pPr>
            <a:lvl2pPr marL="742950" indent="-285750">
              <a:defRPr sz="4000" b="1">
                <a:solidFill>
                  <a:srgbClr val="003399"/>
                </a:solidFill>
                <a:latin typeface="Arial" panose="020B0604020202020204" pitchFamily="34" charset="0"/>
              </a:defRPr>
            </a:lvl2pPr>
            <a:lvl3pPr marL="1143000" indent="-228600">
              <a:defRPr sz="4000" b="1">
                <a:solidFill>
                  <a:srgbClr val="003399"/>
                </a:solidFill>
                <a:latin typeface="Arial" panose="020B0604020202020204" pitchFamily="34" charset="0"/>
              </a:defRPr>
            </a:lvl3pPr>
            <a:lvl4pPr marL="1600200" indent="-228600">
              <a:defRPr sz="4000" b="1">
                <a:solidFill>
                  <a:srgbClr val="003399"/>
                </a:solidFill>
                <a:latin typeface="Arial" panose="020B0604020202020204" pitchFamily="34" charset="0"/>
              </a:defRPr>
            </a:lvl4pPr>
            <a:lvl5pPr marL="2057400" indent="-228600">
              <a:defRPr sz="4000" b="1">
                <a:solidFill>
                  <a:srgbClr val="003399"/>
                </a:solidFill>
                <a:latin typeface="Arial" panose="020B0604020202020204" pitchFamily="34" charset="0"/>
              </a:defRPr>
            </a:lvl5pPr>
            <a:lvl6pPr marL="2514600" indent="-228600" eaLnBrk="0" fontAlgn="base" hangingPunct="0">
              <a:spcBef>
                <a:spcPct val="0"/>
              </a:spcBef>
              <a:spcAft>
                <a:spcPct val="0"/>
              </a:spcAft>
              <a:defRPr sz="4000" b="1">
                <a:solidFill>
                  <a:srgbClr val="003399"/>
                </a:solidFill>
                <a:latin typeface="Arial" panose="020B0604020202020204" pitchFamily="34" charset="0"/>
              </a:defRPr>
            </a:lvl6pPr>
            <a:lvl7pPr marL="2971800" indent="-228600" eaLnBrk="0" fontAlgn="base" hangingPunct="0">
              <a:spcBef>
                <a:spcPct val="0"/>
              </a:spcBef>
              <a:spcAft>
                <a:spcPct val="0"/>
              </a:spcAft>
              <a:defRPr sz="4000" b="1">
                <a:solidFill>
                  <a:srgbClr val="003399"/>
                </a:solidFill>
                <a:latin typeface="Arial" panose="020B0604020202020204" pitchFamily="34" charset="0"/>
              </a:defRPr>
            </a:lvl7pPr>
            <a:lvl8pPr marL="3429000" indent="-228600" eaLnBrk="0" fontAlgn="base" hangingPunct="0">
              <a:spcBef>
                <a:spcPct val="0"/>
              </a:spcBef>
              <a:spcAft>
                <a:spcPct val="0"/>
              </a:spcAft>
              <a:defRPr sz="4000" b="1">
                <a:solidFill>
                  <a:srgbClr val="003399"/>
                </a:solidFill>
                <a:latin typeface="Arial" panose="020B0604020202020204" pitchFamily="34" charset="0"/>
              </a:defRPr>
            </a:lvl8pPr>
            <a:lvl9pPr marL="3886200" indent="-22860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b="0" dirty="0">
                <a:solidFill>
                  <a:srgbClr val="B5341F"/>
                </a:solidFill>
                <a:latin typeface="Century Gothic" panose="020B0502020202020204" pitchFamily="34" charset="0"/>
              </a:rPr>
              <a:t>Data Science Capstone Project</a:t>
            </a:r>
          </a:p>
          <a:p>
            <a:pPr algn="ctr"/>
            <a:r>
              <a:rPr lang="en-US" altLang="en-US" b="0" dirty="0">
                <a:solidFill>
                  <a:srgbClr val="B5341F"/>
                </a:solidFill>
                <a:latin typeface="Century Gothic" panose="020B0502020202020204" pitchFamily="34" charset="0"/>
              </a:rPr>
              <a:t>with</a:t>
            </a:r>
          </a:p>
        </p:txBody>
      </p:sp>
      <p:pic>
        <p:nvPicPr>
          <p:cNvPr id="2" name="Picture 1">
            <a:extLst>
              <a:ext uri="{FF2B5EF4-FFF2-40B4-BE49-F238E27FC236}">
                <a16:creationId xmlns:a16="http://schemas.microsoft.com/office/drawing/2014/main" id="{F482ED2E-D0EC-374F-BDCC-F92F92191DB6}"/>
              </a:ext>
            </a:extLst>
          </p:cNvPr>
          <p:cNvPicPr>
            <a:picLocks noChangeAspect="1"/>
          </p:cNvPicPr>
          <p:nvPr/>
        </p:nvPicPr>
        <p:blipFill rotWithShape="1">
          <a:blip r:embed="rId4"/>
          <a:srcRect l="11109" r="10950" b="10630"/>
          <a:stretch/>
        </p:blipFill>
        <p:spPr>
          <a:xfrm>
            <a:off x="30292347" y="3322320"/>
            <a:ext cx="3124200" cy="2013267"/>
          </a:xfrm>
          <a:prstGeom prst="rect">
            <a:avLst/>
          </a:prstGeom>
        </p:spPr>
      </p:pic>
      <p:pic>
        <p:nvPicPr>
          <p:cNvPr id="15567" name="Picture 207" descr="page2image22907536">
            <a:extLst>
              <a:ext uri="{FF2B5EF4-FFF2-40B4-BE49-F238E27FC236}">
                <a16:creationId xmlns:a16="http://schemas.microsoft.com/office/drawing/2014/main" id="{BC873813-29B4-E249-899A-090EB8BC73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9411923"/>
            <a:ext cx="16786577" cy="731722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54447FB0-835E-9545-8CF2-A1861016F45F}"/>
              </a:ext>
            </a:extLst>
          </p:cNvPr>
          <p:cNvPicPr>
            <a:picLocks noChangeAspect="1"/>
          </p:cNvPicPr>
          <p:nvPr/>
        </p:nvPicPr>
        <p:blipFill rotWithShape="1">
          <a:blip r:embed="rId6"/>
          <a:srcRect l="20386" t="27760" r="10288" b="9644"/>
          <a:stretch/>
        </p:blipFill>
        <p:spPr>
          <a:xfrm>
            <a:off x="28270200" y="10346552"/>
            <a:ext cx="7350452" cy="7188200"/>
          </a:xfrm>
          <a:prstGeom prst="rect">
            <a:avLst/>
          </a:prstGeom>
        </p:spPr>
      </p:pic>
      <p:pic>
        <p:nvPicPr>
          <p:cNvPr id="217" name="Picture 216">
            <a:extLst>
              <a:ext uri="{FF2B5EF4-FFF2-40B4-BE49-F238E27FC236}">
                <a16:creationId xmlns:a16="http://schemas.microsoft.com/office/drawing/2014/main" id="{D833D5A1-E3F1-EF45-8D37-D86830EE77B3}"/>
              </a:ext>
            </a:extLst>
          </p:cNvPr>
          <p:cNvPicPr>
            <a:picLocks noChangeAspect="1"/>
          </p:cNvPicPr>
          <p:nvPr/>
        </p:nvPicPr>
        <p:blipFill rotWithShape="1">
          <a:blip r:embed="rId6"/>
          <a:srcRect l="2276" t="11734" r="94421" b="75961"/>
          <a:stretch/>
        </p:blipFill>
        <p:spPr>
          <a:xfrm rot="5400000" flipH="1">
            <a:off x="31699200" y="14943952"/>
            <a:ext cx="533400" cy="6172200"/>
          </a:xfrm>
          <a:prstGeom prst="rect">
            <a:avLst/>
          </a:prstGeom>
        </p:spPr>
      </p:pic>
      <p:sp>
        <p:nvSpPr>
          <p:cNvPr id="20" name="TextBox 19">
            <a:extLst>
              <a:ext uri="{FF2B5EF4-FFF2-40B4-BE49-F238E27FC236}">
                <a16:creationId xmlns:a16="http://schemas.microsoft.com/office/drawing/2014/main" id="{EB3D9A9F-AF15-9441-90A7-2EA8AFD48D1B}"/>
              </a:ext>
            </a:extLst>
          </p:cNvPr>
          <p:cNvSpPr txBox="1"/>
          <p:nvPr/>
        </p:nvSpPr>
        <p:spPr>
          <a:xfrm>
            <a:off x="28270200" y="17676912"/>
            <a:ext cx="508447" cy="707886"/>
          </a:xfrm>
          <a:prstGeom prst="rect">
            <a:avLst/>
          </a:prstGeom>
          <a:noFill/>
        </p:spPr>
        <p:txBody>
          <a:bodyPr wrap="square" rtlCol="0">
            <a:spAutoFit/>
          </a:bodyPr>
          <a:lstStyle/>
          <a:p>
            <a:pPr algn="ctr"/>
            <a:r>
              <a:rPr lang="en-US" b="0" dirty="0">
                <a:solidFill>
                  <a:schemeClr val="tx1"/>
                </a:solidFill>
                <a:latin typeface="Century Gothic" panose="020B0502020202020204" pitchFamily="34" charset="0"/>
              </a:rPr>
              <a:t>0</a:t>
            </a:r>
          </a:p>
        </p:txBody>
      </p:sp>
      <p:sp>
        <p:nvSpPr>
          <p:cNvPr id="225" name="TextBox 224">
            <a:extLst>
              <a:ext uri="{FF2B5EF4-FFF2-40B4-BE49-F238E27FC236}">
                <a16:creationId xmlns:a16="http://schemas.microsoft.com/office/drawing/2014/main" id="{98B4DB09-74AE-AA4F-B151-02E5EC7216F5}"/>
              </a:ext>
            </a:extLst>
          </p:cNvPr>
          <p:cNvSpPr txBox="1"/>
          <p:nvPr/>
        </p:nvSpPr>
        <p:spPr>
          <a:xfrm>
            <a:off x="35153153" y="17676912"/>
            <a:ext cx="508447" cy="707886"/>
          </a:xfrm>
          <a:prstGeom prst="rect">
            <a:avLst/>
          </a:prstGeom>
          <a:noFill/>
        </p:spPr>
        <p:txBody>
          <a:bodyPr wrap="square" rtlCol="0">
            <a:spAutoFit/>
          </a:bodyPr>
          <a:lstStyle/>
          <a:p>
            <a:pPr algn="ctr"/>
            <a:r>
              <a:rPr lang="en-US" b="0" dirty="0">
                <a:solidFill>
                  <a:schemeClr val="tx1"/>
                </a:solidFill>
                <a:latin typeface="Century Gothic" panose="020B0502020202020204" pitchFamily="34" charset="0"/>
              </a:rPr>
              <a:t>1</a:t>
            </a:r>
          </a:p>
        </p:txBody>
      </p:sp>
      <p:pic>
        <p:nvPicPr>
          <p:cNvPr id="227" name="Picture 226">
            <a:extLst>
              <a:ext uri="{FF2B5EF4-FFF2-40B4-BE49-F238E27FC236}">
                <a16:creationId xmlns:a16="http://schemas.microsoft.com/office/drawing/2014/main" id="{DE907384-DD3D-1E4C-9CE9-D164C41F04B2}"/>
              </a:ext>
            </a:extLst>
          </p:cNvPr>
          <p:cNvPicPr>
            <a:picLocks noChangeAspect="1"/>
          </p:cNvPicPr>
          <p:nvPr/>
        </p:nvPicPr>
        <p:blipFill rotWithShape="1">
          <a:blip r:embed="rId7"/>
          <a:srcRect l="21203" t="94057" r="1905" b="311"/>
          <a:stretch/>
        </p:blipFill>
        <p:spPr>
          <a:xfrm>
            <a:off x="19507200" y="17722289"/>
            <a:ext cx="7431825" cy="587990"/>
          </a:xfrm>
          <a:prstGeom prst="rect">
            <a:avLst/>
          </a:prstGeom>
        </p:spPr>
      </p:pic>
      <p:sp>
        <p:nvSpPr>
          <p:cNvPr id="21" name="TextBox 20">
            <a:extLst>
              <a:ext uri="{FF2B5EF4-FFF2-40B4-BE49-F238E27FC236}">
                <a16:creationId xmlns:a16="http://schemas.microsoft.com/office/drawing/2014/main" id="{5658BC43-B7DE-6B4D-BB52-D77186E51670}"/>
              </a:ext>
            </a:extLst>
          </p:cNvPr>
          <p:cNvSpPr txBox="1"/>
          <p:nvPr/>
        </p:nvSpPr>
        <p:spPr>
          <a:xfrm>
            <a:off x="29016205" y="9677400"/>
            <a:ext cx="6096000" cy="553998"/>
          </a:xfrm>
          <a:prstGeom prst="rect">
            <a:avLst/>
          </a:prstGeom>
          <a:noFill/>
        </p:spPr>
        <p:txBody>
          <a:bodyPr wrap="square" rtlCol="0">
            <a:spAutoFit/>
          </a:bodyPr>
          <a:lstStyle/>
          <a:p>
            <a:pPr algn="ctr"/>
            <a:r>
              <a:rPr lang="en-US" sz="3000" b="0" dirty="0">
                <a:solidFill>
                  <a:schemeClr val="tx1"/>
                </a:solidFill>
                <a:latin typeface="Century Gothic" panose="020B0502020202020204" pitchFamily="34" charset="0"/>
              </a:rPr>
              <a:t>Features</a:t>
            </a:r>
          </a:p>
        </p:txBody>
      </p:sp>
      <p:sp>
        <p:nvSpPr>
          <p:cNvPr id="229" name="TextBox 228">
            <a:extLst>
              <a:ext uri="{FF2B5EF4-FFF2-40B4-BE49-F238E27FC236}">
                <a16:creationId xmlns:a16="http://schemas.microsoft.com/office/drawing/2014/main" id="{594A00DE-F2A7-D449-8C0B-2985F9BF66EC}"/>
              </a:ext>
            </a:extLst>
          </p:cNvPr>
          <p:cNvSpPr txBox="1"/>
          <p:nvPr/>
        </p:nvSpPr>
        <p:spPr>
          <a:xfrm rot="16200000">
            <a:off x="24792801" y="12773800"/>
            <a:ext cx="6096000" cy="553998"/>
          </a:xfrm>
          <a:prstGeom prst="rect">
            <a:avLst/>
          </a:prstGeom>
          <a:noFill/>
        </p:spPr>
        <p:txBody>
          <a:bodyPr wrap="square" rtlCol="0">
            <a:spAutoFit/>
          </a:bodyPr>
          <a:lstStyle/>
          <a:p>
            <a:pPr algn="ctr"/>
            <a:r>
              <a:rPr lang="en-US" sz="3000" b="0" dirty="0">
                <a:solidFill>
                  <a:schemeClr val="tx1"/>
                </a:solidFill>
                <a:latin typeface="Century Gothic" panose="020B0502020202020204" pitchFamily="34" charset="0"/>
              </a:rPr>
              <a:t>Samples</a:t>
            </a:r>
          </a:p>
        </p:txBody>
      </p:sp>
      <p:sp>
        <p:nvSpPr>
          <p:cNvPr id="231" name="Text Box 402">
            <a:extLst>
              <a:ext uri="{FF2B5EF4-FFF2-40B4-BE49-F238E27FC236}">
                <a16:creationId xmlns:a16="http://schemas.microsoft.com/office/drawing/2014/main" id="{B67C2F42-DD93-2D48-9371-5F5E9B9F9991}"/>
              </a:ext>
            </a:extLst>
          </p:cNvPr>
          <p:cNvSpPr txBox="1">
            <a:spLocks noChangeArrowheads="1"/>
          </p:cNvSpPr>
          <p:nvPr/>
        </p:nvSpPr>
        <p:spPr bwMode="auto">
          <a:xfrm>
            <a:off x="18988278" y="18637521"/>
            <a:ext cx="17454563" cy="2061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228600" tIns="45267" rIns="4572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pPr>
              <a:spcBef>
                <a:spcPct val="25000"/>
              </a:spcBef>
            </a:pPr>
            <a:r>
              <a:rPr lang="en-US" altLang="en-US" sz="3200" b="0" dirty="0">
                <a:solidFill>
                  <a:schemeClr val="tx1"/>
                </a:solidFill>
                <a:latin typeface="Century Gothic" panose="020B0502020202020204" pitchFamily="34" charset="0"/>
                <a:cs typeface="Calibri" panose="020F0502020204030204" pitchFamily="34" charset="0"/>
              </a:rPr>
              <a:t>The rightmost figure shows a heatmap of scaled transformation magnitudes across 400 random samples of negative data. Certain features are noticeably more relevant for performing successful transformations than others. The disguise network can be a powerful tool for inferring sample-specific feature importance.</a:t>
            </a:r>
          </a:p>
        </p:txBody>
      </p:sp>
      <p:pic>
        <p:nvPicPr>
          <p:cNvPr id="23" name="Picture 22">
            <a:extLst>
              <a:ext uri="{FF2B5EF4-FFF2-40B4-BE49-F238E27FC236}">
                <a16:creationId xmlns:a16="http://schemas.microsoft.com/office/drawing/2014/main" id="{9FAB3444-AD78-BA48-8040-2D8EA31A2C51}"/>
              </a:ext>
            </a:extLst>
          </p:cNvPr>
          <p:cNvPicPr>
            <a:picLocks noChangeAspect="1"/>
          </p:cNvPicPr>
          <p:nvPr/>
        </p:nvPicPr>
        <p:blipFill rotWithShape="1">
          <a:blip r:embed="rId8"/>
          <a:srcRect b="5962"/>
          <a:stretch/>
        </p:blipFill>
        <p:spPr>
          <a:xfrm>
            <a:off x="19463335" y="10016728"/>
            <a:ext cx="7511250" cy="7552047"/>
          </a:xfrm>
          <a:prstGeom prst="rect">
            <a:avLst/>
          </a:prstGeom>
        </p:spPr>
      </p:pic>
      <p:cxnSp>
        <p:nvCxnSpPr>
          <p:cNvPr id="27" name="Straight Connector 26">
            <a:extLst>
              <a:ext uri="{FF2B5EF4-FFF2-40B4-BE49-F238E27FC236}">
                <a16:creationId xmlns:a16="http://schemas.microsoft.com/office/drawing/2014/main" id="{ED2FB21E-3335-3146-BCB2-E8BBC582A004}"/>
              </a:ext>
            </a:extLst>
          </p:cNvPr>
          <p:cNvCxnSpPr>
            <a:cxnSpLocks/>
          </p:cNvCxnSpPr>
          <p:nvPr/>
        </p:nvCxnSpPr>
        <p:spPr bwMode="auto">
          <a:xfrm flipV="1">
            <a:off x="26904778" y="10346552"/>
            <a:ext cx="1365422" cy="1847511"/>
          </a:xfrm>
          <a:prstGeom prst="line">
            <a:avLst/>
          </a:prstGeom>
          <a:solidFill>
            <a:srgbClr val="000066"/>
          </a:solidFill>
          <a:ln w="28575" cap="flat" cmpd="sng" algn="ctr">
            <a:solidFill>
              <a:schemeClr val="bg2">
                <a:lumMod val="40000"/>
                <a:lumOff val="6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1" name="Straight Connector 240">
            <a:extLst>
              <a:ext uri="{FF2B5EF4-FFF2-40B4-BE49-F238E27FC236}">
                <a16:creationId xmlns:a16="http://schemas.microsoft.com/office/drawing/2014/main" id="{9841DB81-0219-0246-9EDF-4C4451FD9140}"/>
              </a:ext>
            </a:extLst>
          </p:cNvPr>
          <p:cNvCxnSpPr>
            <a:cxnSpLocks/>
          </p:cNvCxnSpPr>
          <p:nvPr/>
        </p:nvCxnSpPr>
        <p:spPr bwMode="auto">
          <a:xfrm>
            <a:off x="26898600" y="13736598"/>
            <a:ext cx="1373659" cy="3787346"/>
          </a:xfrm>
          <a:prstGeom prst="line">
            <a:avLst/>
          </a:prstGeom>
          <a:solidFill>
            <a:srgbClr val="000066"/>
          </a:solidFill>
          <a:ln w="28575" cap="flat" cmpd="sng" algn="ctr">
            <a:solidFill>
              <a:schemeClr val="bg2">
                <a:lumMod val="40000"/>
                <a:lumOff val="60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42" name="Table 41">
            <a:extLst>
              <a:ext uri="{FF2B5EF4-FFF2-40B4-BE49-F238E27FC236}">
                <a16:creationId xmlns:a16="http://schemas.microsoft.com/office/drawing/2014/main" id="{C30E8A75-BF9D-AD49-AE08-AEE7C64E1312}"/>
              </a:ext>
            </a:extLst>
          </p:cNvPr>
          <p:cNvGraphicFramePr>
            <a:graphicFrameLocks noGrp="1"/>
          </p:cNvGraphicFramePr>
          <p:nvPr>
            <p:extLst>
              <p:ext uri="{D42A27DB-BD31-4B8C-83A1-F6EECF244321}">
                <p14:modId xmlns:p14="http://schemas.microsoft.com/office/powerpoint/2010/main" val="3167579919"/>
              </p:ext>
            </p:extLst>
          </p:nvPr>
        </p:nvGraphicFramePr>
        <p:xfrm>
          <a:off x="20632333" y="22404998"/>
          <a:ext cx="14970031" cy="5600990"/>
        </p:xfrm>
        <a:graphic>
          <a:graphicData uri="http://schemas.openxmlformats.org/drawingml/2006/table">
            <a:tbl>
              <a:tblPr firstRow="1" bandRow="1">
                <a:tableStyleId>{00A15C55-8517-42AA-B614-E9B94910E393}</a:tableStyleId>
              </a:tblPr>
              <a:tblGrid>
                <a:gridCol w="2778529">
                  <a:extLst>
                    <a:ext uri="{9D8B030D-6E8A-4147-A177-3AD203B41FA5}">
                      <a16:colId xmlns:a16="http://schemas.microsoft.com/office/drawing/2014/main" val="1948660578"/>
                    </a:ext>
                  </a:extLst>
                </a:gridCol>
                <a:gridCol w="2295047">
                  <a:extLst>
                    <a:ext uri="{9D8B030D-6E8A-4147-A177-3AD203B41FA5}">
                      <a16:colId xmlns:a16="http://schemas.microsoft.com/office/drawing/2014/main" val="1091539092"/>
                    </a:ext>
                  </a:extLst>
                </a:gridCol>
                <a:gridCol w="1813856">
                  <a:extLst>
                    <a:ext uri="{9D8B030D-6E8A-4147-A177-3AD203B41FA5}">
                      <a16:colId xmlns:a16="http://schemas.microsoft.com/office/drawing/2014/main" val="2447904766"/>
                    </a:ext>
                  </a:extLst>
                </a:gridCol>
                <a:gridCol w="2321406">
                  <a:extLst>
                    <a:ext uri="{9D8B030D-6E8A-4147-A177-3AD203B41FA5}">
                      <a16:colId xmlns:a16="http://schemas.microsoft.com/office/drawing/2014/main" val="1061761386"/>
                    </a:ext>
                  </a:extLst>
                </a:gridCol>
                <a:gridCol w="1746504">
                  <a:extLst>
                    <a:ext uri="{9D8B030D-6E8A-4147-A177-3AD203B41FA5}">
                      <a16:colId xmlns:a16="http://schemas.microsoft.com/office/drawing/2014/main" val="2401227612"/>
                    </a:ext>
                  </a:extLst>
                </a:gridCol>
                <a:gridCol w="2143437">
                  <a:extLst>
                    <a:ext uri="{9D8B030D-6E8A-4147-A177-3AD203B41FA5}">
                      <a16:colId xmlns:a16="http://schemas.microsoft.com/office/drawing/2014/main" val="3504788353"/>
                    </a:ext>
                  </a:extLst>
                </a:gridCol>
                <a:gridCol w="1871252">
                  <a:extLst>
                    <a:ext uri="{9D8B030D-6E8A-4147-A177-3AD203B41FA5}">
                      <a16:colId xmlns:a16="http://schemas.microsoft.com/office/drawing/2014/main" val="636988311"/>
                    </a:ext>
                  </a:extLst>
                </a:gridCol>
              </a:tblGrid>
              <a:tr h="928210">
                <a:tc>
                  <a:txBody>
                    <a:bodyPr/>
                    <a:lstStyle/>
                    <a:p>
                      <a:pPr algn="ctr"/>
                      <a:r>
                        <a:rPr lang="en-US" sz="2400" dirty="0">
                          <a:latin typeface="Century Gothic" panose="020B0502020202020204" pitchFamily="34" charset="0"/>
                        </a:rPr>
                        <a:t>Positive class proportion (train)</a:t>
                      </a:r>
                    </a:p>
                  </a:txBody>
                  <a:tcPr>
                    <a:solidFill>
                      <a:srgbClr val="B5341F"/>
                    </a:solidFill>
                  </a:tcPr>
                </a:tc>
                <a:tc>
                  <a:txBody>
                    <a:bodyPr/>
                    <a:lstStyle/>
                    <a:p>
                      <a:pPr algn="ctr"/>
                      <a:r>
                        <a:rPr lang="en-US" sz="3200" dirty="0">
                          <a:latin typeface="Century Gothic" panose="020B0502020202020204" pitchFamily="34" charset="0"/>
                        </a:rPr>
                        <a:t>Disg.</a:t>
                      </a:r>
                    </a:p>
                  </a:txBody>
                  <a:tcPr>
                    <a:solidFill>
                      <a:srgbClr val="B5341F"/>
                    </a:solidFill>
                  </a:tcPr>
                </a:tc>
                <a:tc>
                  <a:txBody>
                    <a:bodyPr/>
                    <a:lstStyle/>
                    <a:p>
                      <a:pPr algn="ctr"/>
                      <a:r>
                        <a:rPr lang="en-US" sz="3200" dirty="0">
                          <a:latin typeface="Century Gothic" panose="020B0502020202020204" pitchFamily="34" charset="0"/>
                        </a:rPr>
                        <a:t>Discr.</a:t>
                      </a:r>
                    </a:p>
                  </a:txBody>
                  <a:tcPr>
                    <a:solidFill>
                      <a:srgbClr val="B5341F"/>
                    </a:solidFill>
                  </a:tcPr>
                </a:tc>
                <a:tc>
                  <a:txBody>
                    <a:bodyPr/>
                    <a:lstStyle/>
                    <a:p>
                      <a:pPr algn="ctr"/>
                      <a:r>
                        <a:rPr lang="en-US" sz="3200" dirty="0">
                          <a:latin typeface="Century Gothic" panose="020B0502020202020204" pitchFamily="34" charset="0"/>
                        </a:rPr>
                        <a:t>Accuracy</a:t>
                      </a:r>
                    </a:p>
                  </a:txBody>
                  <a:tcPr>
                    <a:solidFill>
                      <a:srgbClr val="B5341F"/>
                    </a:solidFill>
                  </a:tcPr>
                </a:tc>
                <a:tc>
                  <a:txBody>
                    <a:bodyPr/>
                    <a:lstStyle/>
                    <a:p>
                      <a:pPr algn="ctr"/>
                      <a:r>
                        <a:rPr lang="en-US" sz="3200" dirty="0">
                          <a:latin typeface="Century Gothic" panose="020B0502020202020204" pitchFamily="34" charset="0"/>
                        </a:rPr>
                        <a:t>AUROC</a:t>
                      </a:r>
                    </a:p>
                  </a:txBody>
                  <a:tcPr>
                    <a:solidFill>
                      <a:srgbClr val="B5341F"/>
                    </a:solidFill>
                  </a:tcPr>
                </a:tc>
                <a:tc>
                  <a:txBody>
                    <a:bodyPr/>
                    <a:lstStyle/>
                    <a:p>
                      <a:pPr algn="ctr"/>
                      <a:r>
                        <a:rPr lang="en-US" sz="3200" dirty="0">
                          <a:latin typeface="Century Gothic" panose="020B0502020202020204" pitchFamily="34" charset="0"/>
                        </a:rPr>
                        <a:t>Precision</a:t>
                      </a:r>
                    </a:p>
                  </a:txBody>
                  <a:tcPr>
                    <a:solidFill>
                      <a:srgbClr val="B5341F"/>
                    </a:solidFill>
                  </a:tcPr>
                </a:tc>
                <a:tc>
                  <a:txBody>
                    <a:bodyPr/>
                    <a:lstStyle/>
                    <a:p>
                      <a:pPr algn="ctr"/>
                      <a:r>
                        <a:rPr lang="en-US" sz="3200" dirty="0">
                          <a:latin typeface="Century Gothic" panose="020B0502020202020204" pitchFamily="34" charset="0"/>
                        </a:rPr>
                        <a:t>Recall</a:t>
                      </a:r>
                    </a:p>
                  </a:txBody>
                  <a:tcPr>
                    <a:solidFill>
                      <a:srgbClr val="B5341F"/>
                    </a:solidFill>
                  </a:tcPr>
                </a:tc>
                <a:extLst>
                  <a:ext uri="{0D108BD9-81ED-4DB2-BD59-A6C34878D82A}">
                    <a16:rowId xmlns:a16="http://schemas.microsoft.com/office/drawing/2014/main" val="3818920062"/>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Logistic</a:t>
                      </a:r>
                    </a:p>
                  </a:txBody>
                  <a:tcPr>
                    <a:solidFill>
                      <a:schemeClr val="bg1">
                        <a:lumMod val="95000"/>
                      </a:schemeClr>
                    </a:solidFill>
                  </a:tcPr>
                </a:tc>
                <a:tc>
                  <a:txBody>
                    <a:bodyPr/>
                    <a:lstStyle/>
                    <a:p>
                      <a:pPr algn="ctr"/>
                      <a:r>
                        <a:rPr lang="en-US" sz="3200" b="1" dirty="0">
                          <a:latin typeface="Century Gothic" panose="020B0502020202020204" pitchFamily="34" charset="0"/>
                        </a:rPr>
                        <a:t>0.9173</a:t>
                      </a:r>
                    </a:p>
                  </a:txBody>
                  <a:tcPr>
                    <a:solidFill>
                      <a:schemeClr val="bg1">
                        <a:lumMod val="95000"/>
                      </a:schemeClr>
                    </a:solidFill>
                  </a:tcPr>
                </a:tc>
                <a:tc>
                  <a:txBody>
                    <a:bodyPr/>
                    <a:lstStyle/>
                    <a:p>
                      <a:pPr algn="ctr"/>
                      <a:r>
                        <a:rPr lang="en-US" sz="3200" b="1" dirty="0">
                          <a:latin typeface="Century Gothic" panose="020B0502020202020204" pitchFamily="34" charset="0"/>
                        </a:rPr>
                        <a:t>0.9844</a:t>
                      </a:r>
                    </a:p>
                  </a:txBody>
                  <a:tcPr>
                    <a:solidFill>
                      <a:schemeClr val="bg1">
                        <a:lumMod val="95000"/>
                      </a:schemeClr>
                    </a:solidFill>
                  </a:tcPr>
                </a:tc>
                <a:tc>
                  <a:txBody>
                    <a:bodyPr/>
                    <a:lstStyle/>
                    <a:p>
                      <a:pPr algn="ctr"/>
                      <a:r>
                        <a:rPr lang="en-US" sz="3200" b="0" dirty="0">
                          <a:latin typeface="Century Gothic" panose="020B0502020202020204" pitchFamily="34" charset="0"/>
                        </a:rPr>
                        <a:t>0.5795</a:t>
                      </a:r>
                    </a:p>
                  </a:txBody>
                  <a:tcPr>
                    <a:solidFill>
                      <a:schemeClr val="bg1">
                        <a:lumMod val="95000"/>
                      </a:schemeClr>
                    </a:solidFill>
                  </a:tcPr>
                </a:tc>
                <a:tc>
                  <a:txBody>
                    <a:bodyPr/>
                    <a:lstStyle/>
                    <a:p>
                      <a:pPr algn="ctr"/>
                      <a:r>
                        <a:rPr lang="en-US" sz="3200" dirty="0">
                          <a:latin typeface="Century Gothic" panose="020B0502020202020204" pitchFamily="34" charset="0"/>
                        </a:rPr>
                        <a:t>0.9789</a:t>
                      </a:r>
                    </a:p>
                  </a:txBody>
                  <a:tcPr>
                    <a:solidFill>
                      <a:schemeClr val="bg1">
                        <a:lumMod val="95000"/>
                      </a:schemeClr>
                    </a:solidFill>
                  </a:tcPr>
                </a:tc>
                <a:extLst>
                  <a:ext uri="{0D108BD9-81ED-4DB2-BD59-A6C34878D82A}">
                    <a16:rowId xmlns:a16="http://schemas.microsoft.com/office/drawing/2014/main" val="2250096465"/>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64 32</a:t>
                      </a:r>
                      <a:r>
                        <a:rPr lang="en-US" sz="3200" b="1" dirty="0">
                          <a:latin typeface="Century Gothic" panose="020B0502020202020204" pitchFamily="34" charset="0"/>
                        </a:rPr>
                        <a:t> </a:t>
                      </a:r>
                    </a:p>
                  </a:txBody>
                  <a:tcPr>
                    <a:solidFill>
                      <a:schemeClr val="bg1">
                        <a:lumMod val="95000"/>
                      </a:schemeClr>
                    </a:solidFill>
                  </a:tcPr>
                </a:tc>
                <a:tc>
                  <a:txBody>
                    <a:bodyPr/>
                    <a:lstStyle/>
                    <a:p>
                      <a:pPr algn="ctr"/>
                      <a:r>
                        <a:rPr lang="en-US" sz="3200" b="1" dirty="0">
                          <a:latin typeface="Century Gothic" panose="020B0502020202020204" pitchFamily="34" charset="0"/>
                        </a:rPr>
                        <a:t>0.9173</a:t>
                      </a:r>
                    </a:p>
                  </a:txBody>
                  <a:tcPr>
                    <a:solidFill>
                      <a:schemeClr val="bg1">
                        <a:lumMod val="95000"/>
                      </a:schemeClr>
                    </a:solidFill>
                  </a:tcPr>
                </a:tc>
                <a:tc>
                  <a:txBody>
                    <a:bodyPr/>
                    <a:lstStyle/>
                    <a:p>
                      <a:pPr algn="ctr"/>
                      <a:r>
                        <a:rPr lang="en-US" sz="3200" dirty="0">
                          <a:latin typeface="Century Gothic" panose="020B0502020202020204" pitchFamily="34" charset="0"/>
                        </a:rPr>
                        <a:t>0.9843</a:t>
                      </a:r>
                    </a:p>
                  </a:txBody>
                  <a:tcPr>
                    <a:solidFill>
                      <a:schemeClr val="bg1">
                        <a:lumMod val="95000"/>
                      </a:schemeClr>
                    </a:solidFill>
                  </a:tcPr>
                </a:tc>
                <a:tc>
                  <a:txBody>
                    <a:bodyPr/>
                    <a:lstStyle/>
                    <a:p>
                      <a:pPr algn="ctr"/>
                      <a:r>
                        <a:rPr lang="en-US" sz="3200" b="1" dirty="0">
                          <a:latin typeface="Century Gothic" panose="020B0502020202020204" pitchFamily="34" charset="0"/>
                        </a:rPr>
                        <a:t>0.5800</a:t>
                      </a:r>
                    </a:p>
                  </a:txBody>
                  <a:tcPr>
                    <a:solidFill>
                      <a:schemeClr val="bg1">
                        <a:lumMod val="95000"/>
                      </a:schemeClr>
                    </a:solidFill>
                  </a:tcPr>
                </a:tc>
                <a:tc>
                  <a:txBody>
                    <a:bodyPr/>
                    <a:lstStyle/>
                    <a:p>
                      <a:pPr algn="ctr"/>
                      <a:r>
                        <a:rPr lang="en-US" sz="3200" dirty="0">
                          <a:latin typeface="Century Gothic" panose="020B0502020202020204" pitchFamily="34" charset="0"/>
                        </a:rPr>
                        <a:t>0.9754</a:t>
                      </a:r>
                    </a:p>
                  </a:txBody>
                  <a:tcPr>
                    <a:solidFill>
                      <a:schemeClr val="bg1">
                        <a:lumMod val="95000"/>
                      </a:schemeClr>
                    </a:solidFill>
                  </a:tcPr>
                </a:tc>
                <a:extLst>
                  <a:ext uri="{0D108BD9-81ED-4DB2-BD59-A6C34878D82A}">
                    <a16:rowId xmlns:a16="http://schemas.microsoft.com/office/drawing/2014/main" val="2383140791"/>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256 x 4</a:t>
                      </a:r>
                    </a:p>
                  </a:txBody>
                  <a:tcPr>
                    <a:solidFill>
                      <a:schemeClr val="bg1">
                        <a:lumMod val="95000"/>
                      </a:schemeClr>
                    </a:solidFill>
                  </a:tcPr>
                </a:tc>
                <a:tc>
                  <a:txBody>
                    <a:bodyPr/>
                    <a:lstStyle/>
                    <a:p>
                      <a:pPr algn="ct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95000"/>
                      </a:schemeClr>
                    </a:solidFill>
                  </a:tcPr>
                </a:tc>
                <a:tc>
                  <a:txBody>
                    <a:bodyPr/>
                    <a:lstStyle/>
                    <a:p>
                      <a:pPr algn="ctr"/>
                      <a:r>
                        <a:rPr lang="en-US" sz="3200" dirty="0">
                          <a:latin typeface="Century Gothic" panose="020B0502020202020204" pitchFamily="34" charset="0"/>
                        </a:rPr>
                        <a:t>0.9168</a:t>
                      </a:r>
                    </a:p>
                  </a:txBody>
                  <a:tcPr>
                    <a:solidFill>
                      <a:schemeClr val="bg1">
                        <a:lumMod val="95000"/>
                      </a:schemeClr>
                    </a:solidFill>
                  </a:tcPr>
                </a:tc>
                <a:tc>
                  <a:txBody>
                    <a:bodyPr/>
                    <a:lstStyle/>
                    <a:p>
                      <a:pPr algn="ctr"/>
                      <a:r>
                        <a:rPr lang="en-US" sz="3200" b="1" dirty="0">
                          <a:latin typeface="Century Gothic" panose="020B0502020202020204" pitchFamily="34" charset="0"/>
                        </a:rPr>
                        <a:t>0.9844</a:t>
                      </a:r>
                    </a:p>
                  </a:txBody>
                  <a:tcPr>
                    <a:solidFill>
                      <a:schemeClr val="bg1">
                        <a:lumMod val="95000"/>
                      </a:schemeClr>
                    </a:solidFill>
                  </a:tcPr>
                </a:tc>
                <a:tc>
                  <a:txBody>
                    <a:bodyPr/>
                    <a:lstStyle/>
                    <a:p>
                      <a:pPr algn="ctr"/>
                      <a:r>
                        <a:rPr lang="en-US" sz="3200" dirty="0">
                          <a:latin typeface="Century Gothic" panose="020B0502020202020204" pitchFamily="34" charset="0"/>
                        </a:rPr>
                        <a:t>0.5794</a:t>
                      </a:r>
                    </a:p>
                  </a:txBody>
                  <a:tcPr>
                    <a:solidFill>
                      <a:schemeClr val="bg1">
                        <a:lumMod val="95000"/>
                      </a:schemeClr>
                    </a:solidFill>
                  </a:tcPr>
                </a:tc>
                <a:tc>
                  <a:txBody>
                    <a:bodyPr/>
                    <a:lstStyle/>
                    <a:p>
                      <a:pPr algn="ctr"/>
                      <a:r>
                        <a:rPr lang="en-US" sz="3200" dirty="0">
                          <a:latin typeface="Century Gothic" panose="020B0502020202020204" pitchFamily="34" charset="0"/>
                        </a:rPr>
                        <a:t>0.9653</a:t>
                      </a:r>
                    </a:p>
                  </a:txBody>
                  <a:tcPr>
                    <a:solidFill>
                      <a:schemeClr val="bg1">
                        <a:lumMod val="95000"/>
                      </a:schemeClr>
                    </a:solidFill>
                  </a:tcPr>
                </a:tc>
                <a:extLst>
                  <a:ext uri="{0D108BD9-81ED-4DB2-BD59-A6C34878D82A}">
                    <a16:rowId xmlns:a16="http://schemas.microsoft.com/office/drawing/2014/main" val="1649048044"/>
                  </a:ext>
                </a:extLst>
              </a:tr>
              <a:tr h="667540">
                <a:tc>
                  <a:txBody>
                    <a:bodyPr/>
                    <a:lstStyle/>
                    <a:p>
                      <a:pPr algn="ctr"/>
                      <a:r>
                        <a:rPr lang="en-US" sz="3200" dirty="0">
                          <a:latin typeface="Century Gothic" panose="020B0502020202020204" pitchFamily="34" charset="0"/>
                        </a:rPr>
                        <a:t>0.5</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Logistic</a:t>
                      </a:r>
                    </a:p>
                  </a:txBody>
                  <a:tcPr>
                    <a:solidFill>
                      <a:schemeClr val="bg1">
                        <a:lumMod val="95000"/>
                      </a:schemeClr>
                    </a:solidFill>
                  </a:tcPr>
                </a:tc>
                <a:tc>
                  <a:txBody>
                    <a:bodyPr/>
                    <a:lstStyle/>
                    <a:p>
                      <a:pPr algn="ctr"/>
                      <a:r>
                        <a:rPr lang="en-US" sz="3200" b="0" dirty="0">
                          <a:latin typeface="Century Gothic" panose="020B0502020202020204" pitchFamily="34" charset="0"/>
                        </a:rPr>
                        <a:t>0.9155</a:t>
                      </a:r>
                    </a:p>
                  </a:txBody>
                  <a:tcPr>
                    <a:solidFill>
                      <a:schemeClr val="bg1">
                        <a:lumMod val="95000"/>
                      </a:schemeClr>
                    </a:solidFill>
                  </a:tcPr>
                </a:tc>
                <a:tc>
                  <a:txBody>
                    <a:bodyPr/>
                    <a:lstStyle/>
                    <a:p>
                      <a:pPr algn="ctr"/>
                      <a:r>
                        <a:rPr lang="en-US" sz="3200" b="0" dirty="0">
                          <a:latin typeface="Century Gothic" panose="020B0502020202020204" pitchFamily="34" charset="0"/>
                        </a:rPr>
                        <a:t>0.9650</a:t>
                      </a:r>
                    </a:p>
                  </a:txBody>
                  <a:tcPr>
                    <a:solidFill>
                      <a:schemeClr val="bg1">
                        <a:lumMod val="95000"/>
                      </a:schemeClr>
                    </a:solidFill>
                  </a:tcPr>
                </a:tc>
                <a:tc>
                  <a:txBody>
                    <a:bodyPr/>
                    <a:lstStyle/>
                    <a:p>
                      <a:pPr algn="ctr"/>
                      <a:r>
                        <a:rPr lang="en-US" sz="3200" b="0" dirty="0">
                          <a:latin typeface="Century Gothic" panose="020B0502020202020204" pitchFamily="34" charset="0"/>
                        </a:rPr>
                        <a:t>0.5732</a:t>
                      </a:r>
                    </a:p>
                  </a:txBody>
                  <a:tcPr>
                    <a:solidFill>
                      <a:schemeClr val="bg1">
                        <a:lumMod val="95000"/>
                      </a:schemeClr>
                    </a:solidFill>
                  </a:tcPr>
                </a:tc>
                <a:tc>
                  <a:txBody>
                    <a:bodyPr/>
                    <a:lstStyle/>
                    <a:p>
                      <a:pPr algn="ctr"/>
                      <a:r>
                        <a:rPr lang="en-US" sz="3200" dirty="0">
                          <a:latin typeface="Century Gothic" panose="020B0502020202020204" pitchFamily="34" charset="0"/>
                        </a:rPr>
                        <a:t>0.9901</a:t>
                      </a:r>
                    </a:p>
                  </a:txBody>
                  <a:tcPr>
                    <a:solidFill>
                      <a:schemeClr val="bg1">
                        <a:lumMod val="95000"/>
                      </a:schemeClr>
                    </a:solidFill>
                  </a:tcPr>
                </a:tc>
                <a:extLst>
                  <a:ext uri="{0D108BD9-81ED-4DB2-BD59-A6C34878D82A}">
                    <a16:rowId xmlns:a16="http://schemas.microsoft.com/office/drawing/2014/main" val="499260426"/>
                  </a:ext>
                </a:extLst>
              </a:tr>
              <a:tr h="667540">
                <a:tc>
                  <a:txBody>
                    <a:bodyPr/>
                    <a:lstStyle/>
                    <a:p>
                      <a:pPr algn="ctr"/>
                      <a:r>
                        <a:rPr lang="en-US" sz="3200" dirty="0">
                          <a:latin typeface="Century Gothic" panose="020B0502020202020204" pitchFamily="34" charset="0"/>
                        </a:rPr>
                        <a:t>0.5</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95000"/>
                      </a:schemeClr>
                    </a:solidFill>
                  </a:tcPr>
                </a:tc>
                <a:tc>
                  <a:txBody>
                    <a:bodyPr/>
                    <a:lstStyle/>
                    <a:p>
                      <a:pPr algn="ctr"/>
                      <a:r>
                        <a:rPr lang="en-US" sz="3200" dirty="0">
                          <a:latin typeface="Century Gothic" panose="020B0502020202020204" pitchFamily="34" charset="0"/>
                        </a:rPr>
                        <a:t>0.9155</a:t>
                      </a:r>
                    </a:p>
                  </a:txBody>
                  <a:tcPr>
                    <a:solidFill>
                      <a:schemeClr val="bg1">
                        <a:lumMod val="95000"/>
                      </a:schemeClr>
                    </a:solidFill>
                  </a:tcPr>
                </a:tc>
                <a:tc>
                  <a:txBody>
                    <a:bodyPr/>
                    <a:lstStyle/>
                    <a:p>
                      <a:pPr algn="ctr"/>
                      <a:r>
                        <a:rPr lang="en-US" sz="3200" dirty="0">
                          <a:latin typeface="Century Gothic" panose="020B0502020202020204" pitchFamily="34" charset="0"/>
                        </a:rPr>
                        <a:t>0.9668</a:t>
                      </a:r>
                    </a:p>
                  </a:txBody>
                  <a:tcPr>
                    <a:solidFill>
                      <a:schemeClr val="bg1">
                        <a:lumMod val="95000"/>
                      </a:schemeClr>
                    </a:solidFill>
                  </a:tcPr>
                </a:tc>
                <a:tc>
                  <a:txBody>
                    <a:bodyPr/>
                    <a:lstStyle/>
                    <a:p>
                      <a:pPr algn="ctr"/>
                      <a:r>
                        <a:rPr lang="en-US" sz="3200" dirty="0">
                          <a:latin typeface="Century Gothic" panose="020B0502020202020204" pitchFamily="34" charset="0"/>
                        </a:rPr>
                        <a:t>0.5728</a:t>
                      </a:r>
                    </a:p>
                  </a:txBody>
                  <a:tcPr>
                    <a:solidFill>
                      <a:schemeClr val="bg1">
                        <a:lumMod val="95000"/>
                      </a:schemeClr>
                    </a:solidFill>
                  </a:tcPr>
                </a:tc>
                <a:tc>
                  <a:txBody>
                    <a:bodyPr/>
                    <a:lstStyle/>
                    <a:p>
                      <a:pPr algn="ctr"/>
                      <a:r>
                        <a:rPr lang="en-US" sz="3200" b="1" dirty="0">
                          <a:latin typeface="Century Gothic" panose="020B0502020202020204" pitchFamily="34" charset="0"/>
                        </a:rPr>
                        <a:t>0.9933</a:t>
                      </a:r>
                    </a:p>
                  </a:txBody>
                  <a:tcPr>
                    <a:solidFill>
                      <a:schemeClr val="bg1">
                        <a:lumMod val="95000"/>
                      </a:schemeClr>
                    </a:solidFill>
                  </a:tcPr>
                </a:tc>
                <a:extLst>
                  <a:ext uri="{0D108BD9-81ED-4DB2-BD59-A6C34878D82A}">
                    <a16:rowId xmlns:a16="http://schemas.microsoft.com/office/drawing/2014/main" val="2247078982"/>
                  </a:ext>
                </a:extLst>
              </a:tr>
              <a:tr h="667540">
                <a:tc>
                  <a:txBody>
                    <a:bodyPr/>
                    <a:lstStyle/>
                    <a:p>
                      <a:pPr algn="ctr"/>
                      <a:r>
                        <a:rPr lang="en-US" sz="3200" dirty="0">
                          <a:latin typeface="Century Gothic" panose="020B0502020202020204" pitchFamily="34" charset="0"/>
                        </a:rPr>
                        <a:t>0.01</a:t>
                      </a:r>
                    </a:p>
                  </a:txBody>
                  <a:tcPr>
                    <a:solidFill>
                      <a:schemeClr val="bg1">
                        <a:lumMod val="85000"/>
                      </a:schemeClr>
                    </a:solidFill>
                  </a:tcPr>
                </a:tc>
                <a:tc>
                  <a:txBody>
                    <a:bodyPr/>
                    <a:lstStyle/>
                    <a:p>
                      <a:pPr algn="ctr"/>
                      <a:r>
                        <a:rPr lang="en-US" sz="3200" dirty="0">
                          <a:latin typeface="Century Gothic" panose="020B0502020202020204" pitchFamily="34" charset="0"/>
                        </a:rPr>
                        <a:t>No</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atin typeface="Century Gothic" panose="020B0502020202020204" pitchFamily="34" charset="0"/>
                        </a:rPr>
                        <a:t>0.9073</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atin typeface="Century Gothic" panose="020B0502020202020204" pitchFamily="34" charset="0"/>
                        </a:rPr>
                        <a:t>0.9809</a:t>
                      </a:r>
                    </a:p>
                  </a:txBody>
                  <a:tcPr>
                    <a:solidFill>
                      <a:schemeClr val="bg1">
                        <a:lumMod val="85000"/>
                      </a:schemeClr>
                    </a:solidFill>
                  </a:tcPr>
                </a:tc>
                <a:tc>
                  <a:txBody>
                    <a:bodyPr/>
                    <a:lstStyle/>
                    <a:p>
                      <a:pPr algn="ctr"/>
                      <a:r>
                        <a:rPr lang="en-US" sz="3200" b="1" dirty="0">
                          <a:latin typeface="Century Gothic" panose="020B0502020202020204" pitchFamily="34" charset="0"/>
                        </a:rPr>
                        <a:t>0.6568</a:t>
                      </a:r>
                    </a:p>
                  </a:txBody>
                  <a:tcPr>
                    <a:solidFill>
                      <a:schemeClr val="bg1">
                        <a:lumMod val="85000"/>
                      </a:schemeClr>
                    </a:solidFill>
                  </a:tcPr>
                </a:tc>
                <a:tc>
                  <a:txBody>
                    <a:bodyPr/>
                    <a:lstStyle/>
                    <a:p>
                      <a:pPr algn="ctr"/>
                      <a:r>
                        <a:rPr lang="en-US" sz="3200" dirty="0">
                          <a:latin typeface="Century Gothic" panose="020B0502020202020204" pitchFamily="34" charset="0"/>
                        </a:rPr>
                        <a:t>0.3768</a:t>
                      </a:r>
                    </a:p>
                  </a:txBody>
                  <a:tcPr>
                    <a:solidFill>
                      <a:schemeClr val="bg1">
                        <a:lumMod val="85000"/>
                      </a:schemeClr>
                    </a:solidFill>
                  </a:tcPr>
                </a:tc>
                <a:extLst>
                  <a:ext uri="{0D108BD9-81ED-4DB2-BD59-A6C34878D82A}">
                    <a16:rowId xmlns:a16="http://schemas.microsoft.com/office/drawing/2014/main" val="3381369038"/>
                  </a:ext>
                </a:extLst>
              </a:tr>
              <a:tr h="667540">
                <a:tc>
                  <a:txBody>
                    <a:bodyPr/>
                    <a:lstStyle/>
                    <a:p>
                      <a:pPr algn="ctr"/>
                      <a:r>
                        <a:rPr lang="en-US" sz="3200" dirty="0">
                          <a:latin typeface="Century Gothic" panose="020B0502020202020204" pitchFamily="34" charset="0"/>
                        </a:rPr>
                        <a:t>0.01</a:t>
                      </a:r>
                    </a:p>
                  </a:txBody>
                  <a:tcPr>
                    <a:solidFill>
                      <a:schemeClr val="bg1">
                        <a:lumMod val="85000"/>
                      </a:schemeClr>
                    </a:solidFill>
                  </a:tcPr>
                </a:tc>
                <a:tc>
                  <a:txBody>
                    <a:bodyPr/>
                    <a:lstStyle/>
                    <a:p>
                      <a:pPr algn="ctr"/>
                      <a:r>
                        <a:rPr lang="en-US" sz="3200" dirty="0">
                          <a:latin typeface="Century Gothic" panose="020B0502020202020204" pitchFamily="34" charset="0"/>
                        </a:rPr>
                        <a:t>256 x 4</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85000"/>
                      </a:schemeClr>
                    </a:solidFill>
                  </a:tcPr>
                </a:tc>
                <a:tc>
                  <a:txBody>
                    <a:bodyPr/>
                    <a:lstStyle/>
                    <a:p>
                      <a:pPr algn="ctr"/>
                      <a:r>
                        <a:rPr lang="en-US" sz="3200" b="1" dirty="0">
                          <a:latin typeface="Century Gothic" panose="020B0502020202020204" pitchFamily="34" charset="0"/>
                        </a:rPr>
                        <a:t>0.9181</a:t>
                      </a:r>
                    </a:p>
                  </a:txBody>
                  <a:tcPr>
                    <a:solidFill>
                      <a:schemeClr val="bg1">
                        <a:lumMod val="85000"/>
                      </a:schemeClr>
                    </a:solidFill>
                  </a:tcPr>
                </a:tc>
                <a:tc>
                  <a:txBody>
                    <a:bodyPr/>
                    <a:lstStyle/>
                    <a:p>
                      <a:pPr algn="ctr"/>
                      <a:r>
                        <a:rPr lang="en-US" sz="3200" b="1" dirty="0">
                          <a:latin typeface="Century Gothic" panose="020B0502020202020204" pitchFamily="34" charset="0"/>
                        </a:rPr>
                        <a:t>0.9838</a:t>
                      </a:r>
                    </a:p>
                  </a:txBody>
                  <a:tcPr>
                    <a:solidFill>
                      <a:schemeClr val="bg1">
                        <a:lumMod val="85000"/>
                      </a:schemeClr>
                    </a:solidFill>
                  </a:tcPr>
                </a:tc>
                <a:tc>
                  <a:txBody>
                    <a:bodyPr/>
                    <a:lstStyle/>
                    <a:p>
                      <a:pPr algn="ctr"/>
                      <a:r>
                        <a:rPr lang="en-US" sz="3200" dirty="0">
                          <a:latin typeface="Century Gothic" panose="020B0502020202020204" pitchFamily="34" charset="0"/>
                        </a:rPr>
                        <a:t>0.5899</a:t>
                      </a:r>
                    </a:p>
                  </a:txBody>
                  <a:tcPr>
                    <a:solidFill>
                      <a:schemeClr val="bg1">
                        <a:lumMod val="85000"/>
                      </a:schemeClr>
                    </a:solidFill>
                  </a:tcPr>
                </a:tc>
                <a:tc>
                  <a:txBody>
                    <a:bodyPr/>
                    <a:lstStyle/>
                    <a:p>
                      <a:pPr algn="ctr"/>
                      <a:r>
                        <a:rPr lang="en-US" sz="3200" b="1" dirty="0">
                          <a:latin typeface="Century Gothic" panose="020B0502020202020204" pitchFamily="34" charset="0"/>
                        </a:rPr>
                        <a:t>0.9041</a:t>
                      </a:r>
                    </a:p>
                  </a:txBody>
                  <a:tcPr>
                    <a:solidFill>
                      <a:schemeClr val="bg1">
                        <a:lumMod val="85000"/>
                      </a:schemeClr>
                    </a:solidFill>
                  </a:tcPr>
                </a:tc>
                <a:extLst>
                  <a:ext uri="{0D108BD9-81ED-4DB2-BD59-A6C34878D82A}">
                    <a16:rowId xmlns:a16="http://schemas.microsoft.com/office/drawing/2014/main" val="3957400953"/>
                  </a:ext>
                </a:extLst>
              </a:tr>
            </a:tbl>
          </a:graphicData>
        </a:graphic>
      </p:graphicFrame>
      <p:pic>
        <p:nvPicPr>
          <p:cNvPr id="47" name="Picture 46">
            <a:extLst>
              <a:ext uri="{FF2B5EF4-FFF2-40B4-BE49-F238E27FC236}">
                <a16:creationId xmlns:a16="http://schemas.microsoft.com/office/drawing/2014/main" id="{E1A0955C-1293-464B-90E0-36CE61726BAA}"/>
              </a:ext>
            </a:extLst>
          </p:cNvPr>
          <p:cNvPicPr>
            <a:picLocks noChangeAspect="1"/>
          </p:cNvPicPr>
          <p:nvPr/>
        </p:nvPicPr>
        <p:blipFill>
          <a:blip r:embed="rId9"/>
          <a:stretch>
            <a:fillRect/>
          </a:stretch>
        </p:blipFill>
        <p:spPr>
          <a:xfrm>
            <a:off x="9448800" y="17430605"/>
            <a:ext cx="8696245" cy="3036290"/>
          </a:xfrm>
          <a:prstGeom prst="rect">
            <a:avLst/>
          </a:prstGeom>
        </p:spPr>
      </p:pic>
      <p:pic>
        <p:nvPicPr>
          <p:cNvPr id="15364" name="Picture 15363">
            <a:extLst>
              <a:ext uri="{FF2B5EF4-FFF2-40B4-BE49-F238E27FC236}">
                <a16:creationId xmlns:a16="http://schemas.microsoft.com/office/drawing/2014/main" id="{45E8E6F5-38A8-CE4C-98D9-874023302956}"/>
              </a:ext>
            </a:extLst>
          </p:cNvPr>
          <p:cNvPicPr>
            <a:picLocks noChangeAspect="1"/>
          </p:cNvPicPr>
          <p:nvPr/>
        </p:nvPicPr>
        <p:blipFill>
          <a:blip r:embed="rId10"/>
          <a:stretch>
            <a:fillRect/>
          </a:stretch>
        </p:blipFill>
        <p:spPr>
          <a:xfrm>
            <a:off x="785462" y="22924168"/>
            <a:ext cx="19592022" cy="5283484"/>
          </a:xfrm>
          <a:prstGeom prst="rect">
            <a:avLst/>
          </a:prstGeom>
        </p:spPr>
      </p:pic>
      <mc:AlternateContent xmlns:mc="http://schemas.openxmlformats.org/markup-compatibility/2006" xmlns:a14="http://schemas.microsoft.com/office/drawing/2010/main">
        <mc:Choice Requires="a14">
          <p:sp>
            <p:nvSpPr>
              <p:cNvPr id="283" name="Text Box 3">
                <a:extLst>
                  <a:ext uri="{FF2B5EF4-FFF2-40B4-BE49-F238E27FC236}">
                    <a16:creationId xmlns:a16="http://schemas.microsoft.com/office/drawing/2014/main" id="{EB69B58F-0AF3-EE47-9815-4C71FF030B85}"/>
                  </a:ext>
                </a:extLst>
              </p:cNvPr>
              <p:cNvSpPr txBox="1">
                <a:spLocks noChangeArrowheads="1"/>
              </p:cNvSpPr>
              <p:nvPr/>
            </p:nvSpPr>
            <p:spPr bwMode="auto">
              <a:xfrm>
                <a:off x="18988278" y="5183564"/>
                <a:ext cx="17454563" cy="4338735"/>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II. VISUAL INTUITIONS</a:t>
                </a:r>
              </a:p>
              <a:p>
                <a:pPr>
                  <a:spcBef>
                    <a:spcPct val="25000"/>
                  </a:spcBef>
                </a:pPr>
                <a:r>
                  <a:rPr lang="en-US" sz="3200" b="0" dirty="0">
                    <a:solidFill>
                      <a:schemeClr val="tx1"/>
                    </a:solidFill>
                    <a:latin typeface="Century Gothic" panose="020B0502020202020204" pitchFamily="34" charset="0"/>
                  </a:rPr>
                  <a:t>The disguise network attempts to learn a transformation on negative class data that satisfies two properties: 1) negative samples are transformed to look like positive samples and 2) the transformation is not too drastic. The hyperparameter </a:t>
                </a:r>
                <a14:m>
                  <m:oMath xmlns:m="http://schemas.openxmlformats.org/officeDocument/2006/math">
                    <m:r>
                      <a:rPr lang="en-US" sz="3200" b="0" i="1" smtClean="0">
                        <a:solidFill>
                          <a:schemeClr val="tx1"/>
                        </a:solidFill>
                        <a:latin typeface="Cambria Math" panose="02040503050406030204" pitchFamily="18" charset="0"/>
                      </a:rPr>
                      <m:t>𝜆</m:t>
                    </m:r>
                  </m:oMath>
                </a14:m>
                <a:r>
                  <a:rPr lang="en-US" altLang="en-US" sz="3200" b="0" dirty="0">
                    <a:latin typeface="Century Gothic" panose="020B0502020202020204" pitchFamily="34" charset="0"/>
                    <a:cs typeface="Calibri" panose="020F0502020204030204" pitchFamily="34" charset="0"/>
                  </a:rPr>
                  <a:t> </a:t>
                </a:r>
                <a:r>
                  <a:rPr lang="en-US" altLang="en-US" sz="3200" b="0" dirty="0">
                    <a:solidFill>
                      <a:schemeClr val="tx1"/>
                    </a:solidFill>
                    <a:latin typeface="Century Gothic" panose="020B0502020202020204" pitchFamily="34" charset="0"/>
                    <a:cs typeface="Calibri" panose="020F0502020204030204" pitchFamily="34" charset="0"/>
                  </a:rPr>
                  <a:t>balances these two competing interests, with higher values encouraging the disguise network to learn an identity transformation and lower values affording the network greater flexibility at the cost of reduced disguise diversity. This effect can be seen on the left using MediaMath’s advertising data projected onto two dimensions via PCA.</a:t>
                </a:r>
                <a:endParaRPr lang="en-US" altLang="en-US" sz="3200" b="0" dirty="0">
                  <a:latin typeface="Century Gothic" panose="020B0502020202020204" pitchFamily="34" charset="0"/>
                  <a:cs typeface="Calibri" panose="020F0502020204030204" pitchFamily="34" charset="0"/>
                </a:endParaRPr>
              </a:p>
            </p:txBody>
          </p:sp>
        </mc:Choice>
        <mc:Fallback xmlns="">
          <p:sp>
            <p:nvSpPr>
              <p:cNvPr id="283" name="Text Box 3">
                <a:extLst>
                  <a:ext uri="{FF2B5EF4-FFF2-40B4-BE49-F238E27FC236}">
                    <a16:creationId xmlns:a16="http://schemas.microsoft.com/office/drawing/2014/main" id="{EB69B58F-0AF3-EE47-9815-4C71FF030B85}"/>
                  </a:ext>
                </a:extLst>
              </p:cNvPr>
              <p:cNvSpPr txBox="1">
                <a:spLocks noRot="1" noChangeAspect="1" noMove="1" noResize="1" noEditPoints="1" noAdjustHandles="1" noChangeArrowheads="1" noChangeShapeType="1" noTextEdit="1"/>
              </p:cNvSpPr>
              <p:nvPr/>
            </p:nvSpPr>
            <p:spPr bwMode="auto">
              <a:xfrm>
                <a:off x="18988278" y="5183564"/>
                <a:ext cx="17454563" cy="4338735"/>
              </a:xfrm>
              <a:prstGeom prst="rect">
                <a:avLst/>
              </a:prstGeom>
              <a:blipFill>
                <a:blip r:embed="rId11"/>
                <a:stretch>
                  <a:fillRect t="-2924" b="-3216"/>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0066"/>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spDef>
    <a:lnDef>
      <a:spPr bwMode="auto">
        <a:xfrm>
          <a:off x="0" y="0"/>
          <a:ext cx="1" cy="1"/>
        </a:xfrm>
        <a:custGeom>
          <a:avLst/>
          <a:gdLst/>
          <a:ahLst/>
          <a:cxnLst/>
          <a:rect l="0" t="0" r="0" b="0"/>
          <a:pathLst/>
        </a:custGeom>
        <a:solidFill>
          <a:srgbClr val="000066"/>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{F969DC53-157F-414F-BCAB-CE10696CE2D9}tf10001119</Template>
  <TotalTime>9590</TotalTime>
  <Words>456</Words>
  <Application>Microsoft Macintosh PowerPoint</Application>
  <PresentationFormat>Custom</PresentationFormat>
  <Paragraphs>75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Cambria Math</vt:lpstr>
      <vt:lpstr>Century Gothic</vt:lpstr>
      <vt:lpstr>Times New Roman</vt:lpstr>
      <vt:lpstr>Blank Presentation</vt:lpstr>
      <vt:lpstr>PowerPoint Presentation</vt:lpstr>
    </vt:vector>
  </TitlesOfParts>
  <Company>Mechanical Engineering VT</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Michael Alley</dc:creator>
  <cp:lastModifiedBy>Microsoft Office User</cp:lastModifiedBy>
  <cp:revision>180</cp:revision>
  <cp:lastPrinted>2018-12-06T08:29:39Z</cp:lastPrinted>
  <dcterms:created xsi:type="dcterms:W3CDTF">2003-04-11T15:30:44Z</dcterms:created>
  <dcterms:modified xsi:type="dcterms:W3CDTF">2018-12-12T05:20:55Z</dcterms:modified>
</cp:coreProperties>
</file>

<file path=docProps/thumbnail.jpeg>
</file>